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4" r:id="rId5"/>
  </p:sldMasterIdLst>
  <p:notesMasterIdLst>
    <p:notesMasterId r:id="rId20"/>
  </p:notesMasterIdLst>
  <p:sldIdLst>
    <p:sldId id="2900" r:id="rId6"/>
    <p:sldId id="2884" r:id="rId7"/>
    <p:sldId id="2885" r:id="rId8"/>
    <p:sldId id="2899" r:id="rId9"/>
    <p:sldId id="2868" r:id="rId10"/>
    <p:sldId id="2889" r:id="rId11"/>
    <p:sldId id="2892" r:id="rId12"/>
    <p:sldId id="2887" r:id="rId13"/>
    <p:sldId id="2780" r:id="rId14"/>
    <p:sldId id="2665" r:id="rId15"/>
    <p:sldId id="2856" r:id="rId16"/>
    <p:sldId id="2866" r:id="rId17"/>
    <p:sldId id="2901" r:id="rId18"/>
    <p:sldId id="2816" r:id="rId19"/>
  </p:sldIdLst>
  <p:sldSz cx="12192000" cy="6858000"/>
  <p:notesSz cx="7104063" cy="10234613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27AE20F-B21B-41AF-AE8A-F13ABCEA2EB3}" v="23" dt="2022-03-30T07:56:29.86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102" y="3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'Daglig 20-22'!$E$3</c:f>
              <c:strCache>
                <c:ptCount val="1"/>
                <c:pt idx="0">
                  <c:v>Indeks</c:v>
                </c:pt>
              </c:strCache>
            </c:strRef>
          </c:tx>
          <c:spPr>
            <a:ln w="44450" cap="rnd">
              <a:solidFill>
                <a:schemeClr val="accent2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'Daglig 20-22'!$D$4:$D$570</c:f>
              <c:numCache>
                <c:formatCode>m/d/yyyy</c:formatCode>
                <c:ptCount val="567"/>
                <c:pt idx="0">
                  <c:v>43832</c:v>
                </c:pt>
                <c:pt idx="1">
                  <c:v>43833</c:v>
                </c:pt>
                <c:pt idx="2">
                  <c:v>43836</c:v>
                </c:pt>
                <c:pt idx="3">
                  <c:v>43837</c:v>
                </c:pt>
                <c:pt idx="4">
                  <c:v>43838</c:v>
                </c:pt>
                <c:pt idx="5">
                  <c:v>43839</c:v>
                </c:pt>
                <c:pt idx="6">
                  <c:v>43840</c:v>
                </c:pt>
                <c:pt idx="7">
                  <c:v>43843</c:v>
                </c:pt>
                <c:pt idx="8">
                  <c:v>43844</c:v>
                </c:pt>
                <c:pt idx="9">
                  <c:v>43845</c:v>
                </c:pt>
                <c:pt idx="10">
                  <c:v>43846</c:v>
                </c:pt>
                <c:pt idx="11">
                  <c:v>43847</c:v>
                </c:pt>
                <c:pt idx="12">
                  <c:v>43850</c:v>
                </c:pt>
                <c:pt idx="13">
                  <c:v>43851</c:v>
                </c:pt>
                <c:pt idx="14">
                  <c:v>43852</c:v>
                </c:pt>
                <c:pt idx="15">
                  <c:v>43853</c:v>
                </c:pt>
                <c:pt idx="16">
                  <c:v>43854</c:v>
                </c:pt>
                <c:pt idx="17">
                  <c:v>43857</c:v>
                </c:pt>
                <c:pt idx="18">
                  <c:v>43858</c:v>
                </c:pt>
                <c:pt idx="19">
                  <c:v>43859</c:v>
                </c:pt>
                <c:pt idx="20">
                  <c:v>43860</c:v>
                </c:pt>
                <c:pt idx="21">
                  <c:v>43861</c:v>
                </c:pt>
                <c:pt idx="22">
                  <c:v>43864</c:v>
                </c:pt>
                <c:pt idx="23">
                  <c:v>43865</c:v>
                </c:pt>
                <c:pt idx="24">
                  <c:v>43866</c:v>
                </c:pt>
                <c:pt idx="25">
                  <c:v>43867</c:v>
                </c:pt>
                <c:pt idx="26">
                  <c:v>43868</c:v>
                </c:pt>
                <c:pt idx="27">
                  <c:v>43871</c:v>
                </c:pt>
                <c:pt idx="28">
                  <c:v>43872</c:v>
                </c:pt>
                <c:pt idx="29">
                  <c:v>43873</c:v>
                </c:pt>
                <c:pt idx="30">
                  <c:v>43874</c:v>
                </c:pt>
                <c:pt idx="31">
                  <c:v>43875</c:v>
                </c:pt>
                <c:pt idx="32">
                  <c:v>43878</c:v>
                </c:pt>
                <c:pt idx="33">
                  <c:v>43879</c:v>
                </c:pt>
                <c:pt idx="34">
                  <c:v>43880</c:v>
                </c:pt>
                <c:pt idx="35">
                  <c:v>43881</c:v>
                </c:pt>
                <c:pt idx="36">
                  <c:v>43882</c:v>
                </c:pt>
                <c:pt idx="37">
                  <c:v>43885</c:v>
                </c:pt>
                <c:pt idx="38">
                  <c:v>43886</c:v>
                </c:pt>
                <c:pt idx="39">
                  <c:v>43887</c:v>
                </c:pt>
                <c:pt idx="40">
                  <c:v>43888</c:v>
                </c:pt>
                <c:pt idx="41">
                  <c:v>43889</c:v>
                </c:pt>
                <c:pt idx="42">
                  <c:v>43892</c:v>
                </c:pt>
                <c:pt idx="43">
                  <c:v>43893</c:v>
                </c:pt>
                <c:pt idx="44">
                  <c:v>43894</c:v>
                </c:pt>
                <c:pt idx="45">
                  <c:v>43895</c:v>
                </c:pt>
                <c:pt idx="46">
                  <c:v>43896</c:v>
                </c:pt>
                <c:pt idx="47">
                  <c:v>43899</c:v>
                </c:pt>
                <c:pt idx="48">
                  <c:v>43900</c:v>
                </c:pt>
                <c:pt idx="49">
                  <c:v>43901</c:v>
                </c:pt>
                <c:pt idx="50">
                  <c:v>43902</c:v>
                </c:pt>
                <c:pt idx="51">
                  <c:v>43903</c:v>
                </c:pt>
                <c:pt idx="52">
                  <c:v>43906</c:v>
                </c:pt>
                <c:pt idx="53">
                  <c:v>43907</c:v>
                </c:pt>
                <c:pt idx="54">
                  <c:v>43908</c:v>
                </c:pt>
                <c:pt idx="55">
                  <c:v>43909</c:v>
                </c:pt>
                <c:pt idx="56">
                  <c:v>43910</c:v>
                </c:pt>
                <c:pt idx="57">
                  <c:v>43913</c:v>
                </c:pt>
                <c:pt idx="58">
                  <c:v>43914</c:v>
                </c:pt>
                <c:pt idx="59">
                  <c:v>43915</c:v>
                </c:pt>
                <c:pt idx="60">
                  <c:v>43916</c:v>
                </c:pt>
                <c:pt idx="61">
                  <c:v>43917</c:v>
                </c:pt>
                <c:pt idx="62">
                  <c:v>43920</c:v>
                </c:pt>
                <c:pt idx="63">
                  <c:v>43921</c:v>
                </c:pt>
                <c:pt idx="64">
                  <c:v>43922</c:v>
                </c:pt>
                <c:pt idx="65">
                  <c:v>43923</c:v>
                </c:pt>
                <c:pt idx="66">
                  <c:v>43924</c:v>
                </c:pt>
                <c:pt idx="67">
                  <c:v>43927</c:v>
                </c:pt>
                <c:pt idx="68">
                  <c:v>43928</c:v>
                </c:pt>
                <c:pt idx="69">
                  <c:v>43929</c:v>
                </c:pt>
                <c:pt idx="70">
                  <c:v>43935</c:v>
                </c:pt>
                <c:pt idx="71">
                  <c:v>43936</c:v>
                </c:pt>
                <c:pt idx="72">
                  <c:v>43937</c:v>
                </c:pt>
                <c:pt idx="73">
                  <c:v>43938</c:v>
                </c:pt>
                <c:pt idx="74">
                  <c:v>43941</c:v>
                </c:pt>
                <c:pt idx="75">
                  <c:v>43942</c:v>
                </c:pt>
                <c:pt idx="76">
                  <c:v>43943</c:v>
                </c:pt>
                <c:pt idx="77">
                  <c:v>43944</c:v>
                </c:pt>
                <c:pt idx="78">
                  <c:v>43945</c:v>
                </c:pt>
                <c:pt idx="79">
                  <c:v>43948</c:v>
                </c:pt>
                <c:pt idx="80">
                  <c:v>43949</c:v>
                </c:pt>
                <c:pt idx="81">
                  <c:v>43950</c:v>
                </c:pt>
                <c:pt idx="82">
                  <c:v>43951</c:v>
                </c:pt>
                <c:pt idx="83">
                  <c:v>43955</c:v>
                </c:pt>
                <c:pt idx="84">
                  <c:v>43956</c:v>
                </c:pt>
                <c:pt idx="85">
                  <c:v>43957</c:v>
                </c:pt>
                <c:pt idx="86">
                  <c:v>43958</c:v>
                </c:pt>
                <c:pt idx="87">
                  <c:v>43959</c:v>
                </c:pt>
                <c:pt idx="88">
                  <c:v>43962</c:v>
                </c:pt>
                <c:pt idx="89">
                  <c:v>43963</c:v>
                </c:pt>
                <c:pt idx="90">
                  <c:v>43964</c:v>
                </c:pt>
                <c:pt idx="91">
                  <c:v>43965</c:v>
                </c:pt>
                <c:pt idx="92">
                  <c:v>43966</c:v>
                </c:pt>
                <c:pt idx="93">
                  <c:v>43969</c:v>
                </c:pt>
                <c:pt idx="94">
                  <c:v>43970</c:v>
                </c:pt>
                <c:pt idx="95">
                  <c:v>43971</c:v>
                </c:pt>
                <c:pt idx="96">
                  <c:v>43973</c:v>
                </c:pt>
                <c:pt idx="97">
                  <c:v>43976</c:v>
                </c:pt>
                <c:pt idx="98">
                  <c:v>43977</c:v>
                </c:pt>
                <c:pt idx="99">
                  <c:v>43978</c:v>
                </c:pt>
                <c:pt idx="100">
                  <c:v>43979</c:v>
                </c:pt>
                <c:pt idx="101">
                  <c:v>43980</c:v>
                </c:pt>
                <c:pt idx="102">
                  <c:v>43984</c:v>
                </c:pt>
                <c:pt idx="103">
                  <c:v>43985</c:v>
                </c:pt>
                <c:pt idx="104">
                  <c:v>43986</c:v>
                </c:pt>
                <c:pt idx="105">
                  <c:v>43987</c:v>
                </c:pt>
                <c:pt idx="106">
                  <c:v>43990</c:v>
                </c:pt>
                <c:pt idx="107">
                  <c:v>43991</c:v>
                </c:pt>
                <c:pt idx="108">
                  <c:v>43992</c:v>
                </c:pt>
                <c:pt idx="109">
                  <c:v>43993</c:v>
                </c:pt>
                <c:pt idx="110">
                  <c:v>43994</c:v>
                </c:pt>
                <c:pt idx="111">
                  <c:v>43997</c:v>
                </c:pt>
                <c:pt idx="112">
                  <c:v>43998</c:v>
                </c:pt>
                <c:pt idx="113">
                  <c:v>43999</c:v>
                </c:pt>
                <c:pt idx="114">
                  <c:v>44000</c:v>
                </c:pt>
                <c:pt idx="115">
                  <c:v>44001</c:v>
                </c:pt>
                <c:pt idx="116">
                  <c:v>44004</c:v>
                </c:pt>
                <c:pt idx="117">
                  <c:v>44005</c:v>
                </c:pt>
                <c:pt idx="118">
                  <c:v>44006</c:v>
                </c:pt>
                <c:pt idx="119">
                  <c:v>44007</c:v>
                </c:pt>
                <c:pt idx="120">
                  <c:v>44008</c:v>
                </c:pt>
                <c:pt idx="121">
                  <c:v>44011</c:v>
                </c:pt>
                <c:pt idx="122">
                  <c:v>44012</c:v>
                </c:pt>
                <c:pt idx="123">
                  <c:v>44013</c:v>
                </c:pt>
                <c:pt idx="124">
                  <c:v>44014</c:v>
                </c:pt>
                <c:pt idx="125">
                  <c:v>44015</c:v>
                </c:pt>
                <c:pt idx="126">
                  <c:v>44018</c:v>
                </c:pt>
                <c:pt idx="127">
                  <c:v>44019</c:v>
                </c:pt>
                <c:pt idx="128">
                  <c:v>44020</c:v>
                </c:pt>
                <c:pt idx="129">
                  <c:v>44021</c:v>
                </c:pt>
                <c:pt idx="130">
                  <c:v>44022</c:v>
                </c:pt>
                <c:pt idx="131">
                  <c:v>44025</c:v>
                </c:pt>
                <c:pt idx="132">
                  <c:v>44026</c:v>
                </c:pt>
                <c:pt idx="133">
                  <c:v>44027</c:v>
                </c:pt>
                <c:pt idx="134">
                  <c:v>44028</c:v>
                </c:pt>
                <c:pt idx="135">
                  <c:v>44029</c:v>
                </c:pt>
                <c:pt idx="136">
                  <c:v>44032</c:v>
                </c:pt>
                <c:pt idx="137">
                  <c:v>44033</c:v>
                </c:pt>
                <c:pt idx="138">
                  <c:v>44034</c:v>
                </c:pt>
                <c:pt idx="139">
                  <c:v>44035</c:v>
                </c:pt>
                <c:pt idx="140">
                  <c:v>44036</c:v>
                </c:pt>
                <c:pt idx="141">
                  <c:v>44039</c:v>
                </c:pt>
                <c:pt idx="142">
                  <c:v>44040</c:v>
                </c:pt>
                <c:pt idx="143">
                  <c:v>44041</c:v>
                </c:pt>
                <c:pt idx="144">
                  <c:v>44042</c:v>
                </c:pt>
                <c:pt idx="145">
                  <c:v>44043</c:v>
                </c:pt>
                <c:pt idx="146">
                  <c:v>44046</c:v>
                </c:pt>
                <c:pt idx="147">
                  <c:v>44047</c:v>
                </c:pt>
                <c:pt idx="148">
                  <c:v>44048</c:v>
                </c:pt>
                <c:pt idx="149">
                  <c:v>44049</c:v>
                </c:pt>
                <c:pt idx="150">
                  <c:v>44050</c:v>
                </c:pt>
                <c:pt idx="151">
                  <c:v>44053</c:v>
                </c:pt>
                <c:pt idx="152">
                  <c:v>44054</c:v>
                </c:pt>
                <c:pt idx="153">
                  <c:v>44055</c:v>
                </c:pt>
                <c:pt idx="154">
                  <c:v>44056</c:v>
                </c:pt>
                <c:pt idx="155">
                  <c:v>44057</c:v>
                </c:pt>
                <c:pt idx="156">
                  <c:v>44060</c:v>
                </c:pt>
                <c:pt idx="157">
                  <c:v>44061</c:v>
                </c:pt>
                <c:pt idx="158">
                  <c:v>44062</c:v>
                </c:pt>
                <c:pt idx="159">
                  <c:v>44063</c:v>
                </c:pt>
                <c:pt idx="160">
                  <c:v>44064</c:v>
                </c:pt>
                <c:pt idx="161">
                  <c:v>44067</c:v>
                </c:pt>
                <c:pt idx="162">
                  <c:v>44068</c:v>
                </c:pt>
                <c:pt idx="163">
                  <c:v>44069</c:v>
                </c:pt>
                <c:pt idx="164">
                  <c:v>44070</c:v>
                </c:pt>
                <c:pt idx="165">
                  <c:v>44071</c:v>
                </c:pt>
                <c:pt idx="166">
                  <c:v>44074</c:v>
                </c:pt>
                <c:pt idx="167">
                  <c:v>44075</c:v>
                </c:pt>
                <c:pt idx="168">
                  <c:v>44076</c:v>
                </c:pt>
                <c:pt idx="169">
                  <c:v>44077</c:v>
                </c:pt>
                <c:pt idx="170">
                  <c:v>44078</c:v>
                </c:pt>
                <c:pt idx="171">
                  <c:v>44081</c:v>
                </c:pt>
                <c:pt idx="172">
                  <c:v>44082</c:v>
                </c:pt>
                <c:pt idx="173">
                  <c:v>44083</c:v>
                </c:pt>
                <c:pt idx="174">
                  <c:v>44084</c:v>
                </c:pt>
                <c:pt idx="175">
                  <c:v>44085</c:v>
                </c:pt>
                <c:pt idx="176">
                  <c:v>44088</c:v>
                </c:pt>
                <c:pt idx="177">
                  <c:v>44089</c:v>
                </c:pt>
                <c:pt idx="178">
                  <c:v>44090</c:v>
                </c:pt>
                <c:pt idx="179">
                  <c:v>44091</c:v>
                </c:pt>
                <c:pt idx="180">
                  <c:v>44092</c:v>
                </c:pt>
                <c:pt idx="181">
                  <c:v>44095</c:v>
                </c:pt>
                <c:pt idx="182">
                  <c:v>44096</c:v>
                </c:pt>
                <c:pt idx="183">
                  <c:v>44097</c:v>
                </c:pt>
                <c:pt idx="184">
                  <c:v>44098</c:v>
                </c:pt>
                <c:pt idx="185">
                  <c:v>44099</c:v>
                </c:pt>
                <c:pt idx="186">
                  <c:v>44102</c:v>
                </c:pt>
                <c:pt idx="187">
                  <c:v>44103</c:v>
                </c:pt>
                <c:pt idx="188">
                  <c:v>44104</c:v>
                </c:pt>
                <c:pt idx="189">
                  <c:v>44105</c:v>
                </c:pt>
                <c:pt idx="190">
                  <c:v>44106</c:v>
                </c:pt>
                <c:pt idx="191">
                  <c:v>44109</c:v>
                </c:pt>
                <c:pt idx="192">
                  <c:v>44110</c:v>
                </c:pt>
                <c:pt idx="193">
                  <c:v>44111</c:v>
                </c:pt>
                <c:pt idx="194">
                  <c:v>44112</c:v>
                </c:pt>
                <c:pt idx="195">
                  <c:v>44113</c:v>
                </c:pt>
                <c:pt idx="196">
                  <c:v>44116</c:v>
                </c:pt>
                <c:pt idx="197">
                  <c:v>44117</c:v>
                </c:pt>
                <c:pt idx="198">
                  <c:v>44118</c:v>
                </c:pt>
                <c:pt idx="199">
                  <c:v>44119</c:v>
                </c:pt>
                <c:pt idx="200">
                  <c:v>44120</c:v>
                </c:pt>
                <c:pt idx="201">
                  <c:v>44123</c:v>
                </c:pt>
                <c:pt idx="202">
                  <c:v>44124</c:v>
                </c:pt>
                <c:pt idx="203">
                  <c:v>44125</c:v>
                </c:pt>
                <c:pt idx="204">
                  <c:v>44126</c:v>
                </c:pt>
                <c:pt idx="205">
                  <c:v>44127</c:v>
                </c:pt>
                <c:pt idx="206">
                  <c:v>44130</c:v>
                </c:pt>
                <c:pt idx="207">
                  <c:v>44131</c:v>
                </c:pt>
                <c:pt idx="208">
                  <c:v>44132</c:v>
                </c:pt>
                <c:pt idx="209">
                  <c:v>44133</c:v>
                </c:pt>
                <c:pt idx="210">
                  <c:v>44134</c:v>
                </c:pt>
                <c:pt idx="211">
                  <c:v>44137</c:v>
                </c:pt>
                <c:pt idx="212">
                  <c:v>44138</c:v>
                </c:pt>
                <c:pt idx="213">
                  <c:v>44139</c:v>
                </c:pt>
                <c:pt idx="214">
                  <c:v>44140</c:v>
                </c:pt>
                <c:pt idx="215">
                  <c:v>44141</c:v>
                </c:pt>
                <c:pt idx="216">
                  <c:v>44144</c:v>
                </c:pt>
                <c:pt idx="217">
                  <c:v>44145</c:v>
                </c:pt>
                <c:pt idx="218">
                  <c:v>44146</c:v>
                </c:pt>
                <c:pt idx="219">
                  <c:v>44147</c:v>
                </c:pt>
                <c:pt idx="220">
                  <c:v>44148</c:v>
                </c:pt>
                <c:pt idx="221">
                  <c:v>44151</c:v>
                </c:pt>
                <c:pt idx="222">
                  <c:v>44152</c:v>
                </c:pt>
                <c:pt idx="223">
                  <c:v>44153</c:v>
                </c:pt>
                <c:pt idx="224">
                  <c:v>44154</c:v>
                </c:pt>
                <c:pt idx="225">
                  <c:v>44155</c:v>
                </c:pt>
                <c:pt idx="226">
                  <c:v>44158</c:v>
                </c:pt>
                <c:pt idx="227">
                  <c:v>44159</c:v>
                </c:pt>
                <c:pt idx="228">
                  <c:v>44160</c:v>
                </c:pt>
                <c:pt idx="229">
                  <c:v>44161</c:v>
                </c:pt>
                <c:pt idx="230">
                  <c:v>44162</c:v>
                </c:pt>
                <c:pt idx="231">
                  <c:v>44165</c:v>
                </c:pt>
                <c:pt idx="232">
                  <c:v>44166</c:v>
                </c:pt>
                <c:pt idx="233">
                  <c:v>44167</c:v>
                </c:pt>
                <c:pt idx="234">
                  <c:v>44168</c:v>
                </c:pt>
                <c:pt idx="235">
                  <c:v>44169</c:v>
                </c:pt>
                <c:pt idx="236">
                  <c:v>44172</c:v>
                </c:pt>
                <c:pt idx="237">
                  <c:v>44173</c:v>
                </c:pt>
                <c:pt idx="238">
                  <c:v>44174</c:v>
                </c:pt>
                <c:pt idx="239">
                  <c:v>44175</c:v>
                </c:pt>
                <c:pt idx="240">
                  <c:v>44176</c:v>
                </c:pt>
                <c:pt idx="241">
                  <c:v>44179</c:v>
                </c:pt>
                <c:pt idx="242">
                  <c:v>44180</c:v>
                </c:pt>
                <c:pt idx="243">
                  <c:v>44181</c:v>
                </c:pt>
                <c:pt idx="244">
                  <c:v>44182</c:v>
                </c:pt>
                <c:pt idx="245">
                  <c:v>44183</c:v>
                </c:pt>
                <c:pt idx="246">
                  <c:v>44186</c:v>
                </c:pt>
                <c:pt idx="247">
                  <c:v>44187</c:v>
                </c:pt>
                <c:pt idx="248">
                  <c:v>44188</c:v>
                </c:pt>
                <c:pt idx="249">
                  <c:v>44193</c:v>
                </c:pt>
                <c:pt idx="250">
                  <c:v>44194</c:v>
                </c:pt>
                <c:pt idx="251">
                  <c:v>44195</c:v>
                </c:pt>
                <c:pt idx="252">
                  <c:v>44200</c:v>
                </c:pt>
                <c:pt idx="253">
                  <c:v>44201</c:v>
                </c:pt>
                <c:pt idx="254">
                  <c:v>44202</c:v>
                </c:pt>
                <c:pt idx="255">
                  <c:v>44203</c:v>
                </c:pt>
                <c:pt idx="256">
                  <c:v>44204</c:v>
                </c:pt>
                <c:pt idx="257">
                  <c:v>44207</c:v>
                </c:pt>
                <c:pt idx="258">
                  <c:v>44208</c:v>
                </c:pt>
                <c:pt idx="259">
                  <c:v>44209</c:v>
                </c:pt>
                <c:pt idx="260">
                  <c:v>44210</c:v>
                </c:pt>
                <c:pt idx="261">
                  <c:v>44211</c:v>
                </c:pt>
                <c:pt idx="262">
                  <c:v>44214</c:v>
                </c:pt>
                <c:pt idx="263">
                  <c:v>44215</c:v>
                </c:pt>
                <c:pt idx="264">
                  <c:v>44216</c:v>
                </c:pt>
                <c:pt idx="265">
                  <c:v>44217</c:v>
                </c:pt>
                <c:pt idx="266">
                  <c:v>44218</c:v>
                </c:pt>
                <c:pt idx="267">
                  <c:v>44221</c:v>
                </c:pt>
                <c:pt idx="268">
                  <c:v>44222</c:v>
                </c:pt>
                <c:pt idx="269">
                  <c:v>44223</c:v>
                </c:pt>
                <c:pt idx="270">
                  <c:v>44224</c:v>
                </c:pt>
                <c:pt idx="271">
                  <c:v>44225</c:v>
                </c:pt>
                <c:pt idx="272">
                  <c:v>44228</c:v>
                </c:pt>
                <c:pt idx="273">
                  <c:v>44229</c:v>
                </c:pt>
                <c:pt idx="274">
                  <c:v>44230</c:v>
                </c:pt>
                <c:pt idx="275">
                  <c:v>44231</c:v>
                </c:pt>
                <c:pt idx="276">
                  <c:v>44232</c:v>
                </c:pt>
                <c:pt idx="277">
                  <c:v>44235</c:v>
                </c:pt>
                <c:pt idx="278">
                  <c:v>44236</c:v>
                </c:pt>
                <c:pt idx="279">
                  <c:v>44237</c:v>
                </c:pt>
                <c:pt idx="280">
                  <c:v>44238</c:v>
                </c:pt>
                <c:pt idx="281">
                  <c:v>44239</c:v>
                </c:pt>
                <c:pt idx="282">
                  <c:v>44242</c:v>
                </c:pt>
                <c:pt idx="283">
                  <c:v>44243</c:v>
                </c:pt>
                <c:pt idx="284">
                  <c:v>44244</c:v>
                </c:pt>
                <c:pt idx="285">
                  <c:v>44245</c:v>
                </c:pt>
                <c:pt idx="286">
                  <c:v>44246</c:v>
                </c:pt>
                <c:pt idx="287">
                  <c:v>44249</c:v>
                </c:pt>
                <c:pt idx="288">
                  <c:v>44250</c:v>
                </c:pt>
                <c:pt idx="289">
                  <c:v>44251</c:v>
                </c:pt>
                <c:pt idx="290">
                  <c:v>44252</c:v>
                </c:pt>
                <c:pt idx="291">
                  <c:v>44253</c:v>
                </c:pt>
                <c:pt idx="292">
                  <c:v>44256</c:v>
                </c:pt>
                <c:pt idx="293">
                  <c:v>44257</c:v>
                </c:pt>
                <c:pt idx="294">
                  <c:v>44258</c:v>
                </c:pt>
                <c:pt idx="295">
                  <c:v>44259</c:v>
                </c:pt>
                <c:pt idx="296">
                  <c:v>44260</c:v>
                </c:pt>
                <c:pt idx="297">
                  <c:v>44263</c:v>
                </c:pt>
                <c:pt idx="298">
                  <c:v>44264</c:v>
                </c:pt>
                <c:pt idx="299">
                  <c:v>44265</c:v>
                </c:pt>
                <c:pt idx="300">
                  <c:v>44266</c:v>
                </c:pt>
                <c:pt idx="301">
                  <c:v>44267</c:v>
                </c:pt>
                <c:pt idx="302">
                  <c:v>44270</c:v>
                </c:pt>
                <c:pt idx="303">
                  <c:v>44271</c:v>
                </c:pt>
                <c:pt idx="304">
                  <c:v>44272</c:v>
                </c:pt>
                <c:pt idx="305">
                  <c:v>44273</c:v>
                </c:pt>
                <c:pt idx="306">
                  <c:v>44274</c:v>
                </c:pt>
                <c:pt idx="307">
                  <c:v>44277</c:v>
                </c:pt>
                <c:pt idx="308">
                  <c:v>44278</c:v>
                </c:pt>
                <c:pt idx="309">
                  <c:v>44279</c:v>
                </c:pt>
                <c:pt idx="310">
                  <c:v>44280</c:v>
                </c:pt>
                <c:pt idx="311">
                  <c:v>44281</c:v>
                </c:pt>
                <c:pt idx="312">
                  <c:v>44284</c:v>
                </c:pt>
                <c:pt idx="313">
                  <c:v>44285</c:v>
                </c:pt>
                <c:pt idx="314">
                  <c:v>44286</c:v>
                </c:pt>
                <c:pt idx="315">
                  <c:v>44287</c:v>
                </c:pt>
                <c:pt idx="316">
                  <c:v>44292</c:v>
                </c:pt>
                <c:pt idx="317">
                  <c:v>44293</c:v>
                </c:pt>
                <c:pt idx="318">
                  <c:v>44294</c:v>
                </c:pt>
                <c:pt idx="319">
                  <c:v>44295</c:v>
                </c:pt>
                <c:pt idx="320">
                  <c:v>44298</c:v>
                </c:pt>
                <c:pt idx="321">
                  <c:v>44299</c:v>
                </c:pt>
                <c:pt idx="322">
                  <c:v>44300</c:v>
                </c:pt>
                <c:pt idx="323">
                  <c:v>44301</c:v>
                </c:pt>
                <c:pt idx="324">
                  <c:v>44302</c:v>
                </c:pt>
                <c:pt idx="325">
                  <c:v>44305</c:v>
                </c:pt>
                <c:pt idx="326">
                  <c:v>44306</c:v>
                </c:pt>
                <c:pt idx="327">
                  <c:v>44307</c:v>
                </c:pt>
                <c:pt idx="328">
                  <c:v>44308</c:v>
                </c:pt>
                <c:pt idx="329">
                  <c:v>44309</c:v>
                </c:pt>
                <c:pt idx="330">
                  <c:v>44312</c:v>
                </c:pt>
                <c:pt idx="331">
                  <c:v>44313</c:v>
                </c:pt>
                <c:pt idx="332">
                  <c:v>44314</c:v>
                </c:pt>
                <c:pt idx="333">
                  <c:v>44315</c:v>
                </c:pt>
                <c:pt idx="334">
                  <c:v>44316</c:v>
                </c:pt>
                <c:pt idx="335">
                  <c:v>44319</c:v>
                </c:pt>
                <c:pt idx="336">
                  <c:v>44320</c:v>
                </c:pt>
                <c:pt idx="337">
                  <c:v>44321</c:v>
                </c:pt>
                <c:pt idx="338">
                  <c:v>44322</c:v>
                </c:pt>
                <c:pt idx="339">
                  <c:v>44323</c:v>
                </c:pt>
                <c:pt idx="340">
                  <c:v>44326</c:v>
                </c:pt>
                <c:pt idx="341">
                  <c:v>44327</c:v>
                </c:pt>
                <c:pt idx="342">
                  <c:v>44328</c:v>
                </c:pt>
                <c:pt idx="343">
                  <c:v>44330</c:v>
                </c:pt>
                <c:pt idx="344">
                  <c:v>44334</c:v>
                </c:pt>
                <c:pt idx="345">
                  <c:v>44335</c:v>
                </c:pt>
                <c:pt idx="346">
                  <c:v>44336</c:v>
                </c:pt>
                <c:pt idx="347">
                  <c:v>44337</c:v>
                </c:pt>
                <c:pt idx="348">
                  <c:v>44341</c:v>
                </c:pt>
                <c:pt idx="349">
                  <c:v>44342</c:v>
                </c:pt>
                <c:pt idx="350">
                  <c:v>44343</c:v>
                </c:pt>
                <c:pt idx="351">
                  <c:v>44344</c:v>
                </c:pt>
                <c:pt idx="352">
                  <c:v>44347</c:v>
                </c:pt>
                <c:pt idx="353">
                  <c:v>44348</c:v>
                </c:pt>
                <c:pt idx="354">
                  <c:v>44349</c:v>
                </c:pt>
                <c:pt idx="355">
                  <c:v>44350</c:v>
                </c:pt>
                <c:pt idx="356">
                  <c:v>44351</c:v>
                </c:pt>
                <c:pt idx="357">
                  <c:v>44354</c:v>
                </c:pt>
                <c:pt idx="358">
                  <c:v>44355</c:v>
                </c:pt>
                <c:pt idx="359">
                  <c:v>44356</c:v>
                </c:pt>
                <c:pt idx="360">
                  <c:v>44357</c:v>
                </c:pt>
                <c:pt idx="361">
                  <c:v>44358</c:v>
                </c:pt>
                <c:pt idx="362">
                  <c:v>44361</c:v>
                </c:pt>
                <c:pt idx="363">
                  <c:v>44362</c:v>
                </c:pt>
                <c:pt idx="364">
                  <c:v>44363</c:v>
                </c:pt>
                <c:pt idx="365">
                  <c:v>44364</c:v>
                </c:pt>
                <c:pt idx="366">
                  <c:v>44365</c:v>
                </c:pt>
                <c:pt idx="367">
                  <c:v>44368</c:v>
                </c:pt>
                <c:pt idx="368">
                  <c:v>44369</c:v>
                </c:pt>
                <c:pt idx="369">
                  <c:v>44370</c:v>
                </c:pt>
                <c:pt idx="370">
                  <c:v>44371</c:v>
                </c:pt>
                <c:pt idx="371">
                  <c:v>44372</c:v>
                </c:pt>
                <c:pt idx="372">
                  <c:v>44375</c:v>
                </c:pt>
                <c:pt idx="373">
                  <c:v>44376</c:v>
                </c:pt>
                <c:pt idx="374">
                  <c:v>44377</c:v>
                </c:pt>
                <c:pt idx="375">
                  <c:v>44378</c:v>
                </c:pt>
                <c:pt idx="376">
                  <c:v>44379</c:v>
                </c:pt>
                <c:pt idx="377">
                  <c:v>44382</c:v>
                </c:pt>
                <c:pt idx="378">
                  <c:v>44383</c:v>
                </c:pt>
                <c:pt idx="379">
                  <c:v>44384</c:v>
                </c:pt>
                <c:pt idx="380">
                  <c:v>44385</c:v>
                </c:pt>
                <c:pt idx="381">
                  <c:v>44386</c:v>
                </c:pt>
                <c:pt idx="382">
                  <c:v>44389</c:v>
                </c:pt>
                <c:pt idx="383">
                  <c:v>44390</c:v>
                </c:pt>
                <c:pt idx="384">
                  <c:v>44391</c:v>
                </c:pt>
                <c:pt idx="385">
                  <c:v>44392</c:v>
                </c:pt>
                <c:pt idx="386">
                  <c:v>44393</c:v>
                </c:pt>
                <c:pt idx="387">
                  <c:v>44396</c:v>
                </c:pt>
                <c:pt idx="388">
                  <c:v>44397</c:v>
                </c:pt>
                <c:pt idx="389">
                  <c:v>44398</c:v>
                </c:pt>
                <c:pt idx="390">
                  <c:v>44399</c:v>
                </c:pt>
                <c:pt idx="391">
                  <c:v>44400</c:v>
                </c:pt>
                <c:pt idx="392">
                  <c:v>44403</c:v>
                </c:pt>
                <c:pt idx="393">
                  <c:v>44404</c:v>
                </c:pt>
                <c:pt idx="394">
                  <c:v>44405</c:v>
                </c:pt>
                <c:pt idx="395">
                  <c:v>44406</c:v>
                </c:pt>
                <c:pt idx="396">
                  <c:v>44407</c:v>
                </c:pt>
                <c:pt idx="397">
                  <c:v>44410</c:v>
                </c:pt>
                <c:pt idx="398">
                  <c:v>44411</c:v>
                </c:pt>
                <c:pt idx="399">
                  <c:v>44412</c:v>
                </c:pt>
                <c:pt idx="400">
                  <c:v>44413</c:v>
                </c:pt>
                <c:pt idx="401">
                  <c:v>44414</c:v>
                </c:pt>
                <c:pt idx="402">
                  <c:v>44417</c:v>
                </c:pt>
                <c:pt idx="403">
                  <c:v>44418</c:v>
                </c:pt>
                <c:pt idx="404">
                  <c:v>44419</c:v>
                </c:pt>
                <c:pt idx="405">
                  <c:v>44420</c:v>
                </c:pt>
                <c:pt idx="406">
                  <c:v>44421</c:v>
                </c:pt>
                <c:pt idx="407">
                  <c:v>44424</c:v>
                </c:pt>
                <c:pt idx="408">
                  <c:v>44425</c:v>
                </c:pt>
                <c:pt idx="409">
                  <c:v>44426</c:v>
                </c:pt>
                <c:pt idx="410">
                  <c:v>44427</c:v>
                </c:pt>
                <c:pt idx="411">
                  <c:v>44428</c:v>
                </c:pt>
                <c:pt idx="412">
                  <c:v>44431</c:v>
                </c:pt>
                <c:pt idx="413">
                  <c:v>44432</c:v>
                </c:pt>
                <c:pt idx="414">
                  <c:v>44433</c:v>
                </c:pt>
                <c:pt idx="415">
                  <c:v>44434</c:v>
                </c:pt>
                <c:pt idx="416">
                  <c:v>44435</c:v>
                </c:pt>
                <c:pt idx="417">
                  <c:v>44438</c:v>
                </c:pt>
                <c:pt idx="418">
                  <c:v>44439</c:v>
                </c:pt>
                <c:pt idx="419">
                  <c:v>44440</c:v>
                </c:pt>
                <c:pt idx="420">
                  <c:v>44441</c:v>
                </c:pt>
                <c:pt idx="421">
                  <c:v>44442</c:v>
                </c:pt>
                <c:pt idx="422">
                  <c:v>44445</c:v>
                </c:pt>
                <c:pt idx="423">
                  <c:v>44446</c:v>
                </c:pt>
                <c:pt idx="424">
                  <c:v>44447</c:v>
                </c:pt>
                <c:pt idx="425">
                  <c:v>44448</c:v>
                </c:pt>
                <c:pt idx="426">
                  <c:v>44449</c:v>
                </c:pt>
                <c:pt idx="427">
                  <c:v>44452</c:v>
                </c:pt>
                <c:pt idx="428">
                  <c:v>44453</c:v>
                </c:pt>
                <c:pt idx="429">
                  <c:v>44454</c:v>
                </c:pt>
                <c:pt idx="430">
                  <c:v>44455</c:v>
                </c:pt>
                <c:pt idx="431">
                  <c:v>44456</c:v>
                </c:pt>
                <c:pt idx="432">
                  <c:v>44459</c:v>
                </c:pt>
                <c:pt idx="433">
                  <c:v>44460</c:v>
                </c:pt>
                <c:pt idx="434">
                  <c:v>44461</c:v>
                </c:pt>
                <c:pt idx="435">
                  <c:v>44462</c:v>
                </c:pt>
                <c:pt idx="436">
                  <c:v>44463</c:v>
                </c:pt>
                <c:pt idx="437">
                  <c:v>44466</c:v>
                </c:pt>
                <c:pt idx="438">
                  <c:v>44467</c:v>
                </c:pt>
                <c:pt idx="439">
                  <c:v>44468</c:v>
                </c:pt>
                <c:pt idx="440">
                  <c:v>44469</c:v>
                </c:pt>
                <c:pt idx="441">
                  <c:v>44470</c:v>
                </c:pt>
                <c:pt idx="442">
                  <c:v>44473</c:v>
                </c:pt>
                <c:pt idx="443">
                  <c:v>44474</c:v>
                </c:pt>
                <c:pt idx="444">
                  <c:v>44475</c:v>
                </c:pt>
                <c:pt idx="445">
                  <c:v>44476</c:v>
                </c:pt>
                <c:pt idx="446">
                  <c:v>44477</c:v>
                </c:pt>
                <c:pt idx="447">
                  <c:v>44480</c:v>
                </c:pt>
                <c:pt idx="448">
                  <c:v>44481</c:v>
                </c:pt>
                <c:pt idx="449">
                  <c:v>44482</c:v>
                </c:pt>
                <c:pt idx="450">
                  <c:v>44483</c:v>
                </c:pt>
                <c:pt idx="451">
                  <c:v>44484</c:v>
                </c:pt>
                <c:pt idx="452">
                  <c:v>44487</c:v>
                </c:pt>
                <c:pt idx="453">
                  <c:v>44488</c:v>
                </c:pt>
                <c:pt idx="454">
                  <c:v>44489</c:v>
                </c:pt>
                <c:pt idx="455">
                  <c:v>44490</c:v>
                </c:pt>
                <c:pt idx="456">
                  <c:v>44491</c:v>
                </c:pt>
                <c:pt idx="457">
                  <c:v>44494</c:v>
                </c:pt>
                <c:pt idx="458">
                  <c:v>44495</c:v>
                </c:pt>
                <c:pt idx="459">
                  <c:v>44496</c:v>
                </c:pt>
                <c:pt idx="460">
                  <c:v>44497</c:v>
                </c:pt>
                <c:pt idx="461">
                  <c:v>44498</c:v>
                </c:pt>
                <c:pt idx="462">
                  <c:v>44501</c:v>
                </c:pt>
                <c:pt idx="463">
                  <c:v>44502</c:v>
                </c:pt>
                <c:pt idx="464">
                  <c:v>44503</c:v>
                </c:pt>
                <c:pt idx="465">
                  <c:v>44504</c:v>
                </c:pt>
                <c:pt idx="466">
                  <c:v>44505</c:v>
                </c:pt>
                <c:pt idx="467">
                  <c:v>44508</c:v>
                </c:pt>
                <c:pt idx="468">
                  <c:v>44509</c:v>
                </c:pt>
                <c:pt idx="469">
                  <c:v>44510</c:v>
                </c:pt>
                <c:pt idx="470">
                  <c:v>44511</c:v>
                </c:pt>
                <c:pt idx="471">
                  <c:v>44512</c:v>
                </c:pt>
                <c:pt idx="472">
                  <c:v>44515</c:v>
                </c:pt>
                <c:pt idx="473">
                  <c:v>44516</c:v>
                </c:pt>
                <c:pt idx="474">
                  <c:v>44517</c:v>
                </c:pt>
                <c:pt idx="475">
                  <c:v>44518</c:v>
                </c:pt>
                <c:pt idx="476">
                  <c:v>44519</c:v>
                </c:pt>
                <c:pt idx="477">
                  <c:v>44522</c:v>
                </c:pt>
                <c:pt idx="478">
                  <c:v>44523</c:v>
                </c:pt>
                <c:pt idx="479">
                  <c:v>44524</c:v>
                </c:pt>
                <c:pt idx="480">
                  <c:v>44525</c:v>
                </c:pt>
                <c:pt idx="481">
                  <c:v>44526</c:v>
                </c:pt>
                <c:pt idx="482">
                  <c:v>44529</c:v>
                </c:pt>
                <c:pt idx="483">
                  <c:v>44530</c:v>
                </c:pt>
                <c:pt idx="484">
                  <c:v>44531</c:v>
                </c:pt>
                <c:pt idx="485">
                  <c:v>44532</c:v>
                </c:pt>
                <c:pt idx="486">
                  <c:v>44533</c:v>
                </c:pt>
                <c:pt idx="487">
                  <c:v>44536</c:v>
                </c:pt>
                <c:pt idx="488">
                  <c:v>44537</c:v>
                </c:pt>
                <c:pt idx="489">
                  <c:v>44538</c:v>
                </c:pt>
                <c:pt idx="490">
                  <c:v>44539</c:v>
                </c:pt>
                <c:pt idx="491">
                  <c:v>44540</c:v>
                </c:pt>
                <c:pt idx="492">
                  <c:v>44543</c:v>
                </c:pt>
                <c:pt idx="493">
                  <c:v>44544</c:v>
                </c:pt>
                <c:pt idx="494">
                  <c:v>44545</c:v>
                </c:pt>
                <c:pt idx="495">
                  <c:v>44546</c:v>
                </c:pt>
                <c:pt idx="496">
                  <c:v>44547</c:v>
                </c:pt>
                <c:pt idx="497">
                  <c:v>44550</c:v>
                </c:pt>
                <c:pt idx="498">
                  <c:v>44551</c:v>
                </c:pt>
                <c:pt idx="499">
                  <c:v>44552</c:v>
                </c:pt>
                <c:pt idx="500">
                  <c:v>44553</c:v>
                </c:pt>
                <c:pt idx="501">
                  <c:v>44557</c:v>
                </c:pt>
                <c:pt idx="502">
                  <c:v>44558</c:v>
                </c:pt>
                <c:pt idx="503">
                  <c:v>44559</c:v>
                </c:pt>
                <c:pt idx="504">
                  <c:v>44560</c:v>
                </c:pt>
                <c:pt idx="505">
                  <c:v>44564</c:v>
                </c:pt>
                <c:pt idx="506">
                  <c:v>44565</c:v>
                </c:pt>
                <c:pt idx="507">
                  <c:v>44566</c:v>
                </c:pt>
                <c:pt idx="508">
                  <c:v>44567</c:v>
                </c:pt>
                <c:pt idx="509">
                  <c:v>44568</c:v>
                </c:pt>
                <c:pt idx="510">
                  <c:v>44571</c:v>
                </c:pt>
                <c:pt idx="511">
                  <c:v>44572</c:v>
                </c:pt>
                <c:pt idx="512" formatCode="yyyy\-mm\-dd">
                  <c:v>44573</c:v>
                </c:pt>
                <c:pt idx="513" formatCode="yyyy\-mm\-dd">
                  <c:v>44574</c:v>
                </c:pt>
                <c:pt idx="514" formatCode="yyyy\-mm\-dd">
                  <c:v>44575</c:v>
                </c:pt>
                <c:pt idx="515" formatCode="yyyy\-mm\-dd">
                  <c:v>44578</c:v>
                </c:pt>
                <c:pt idx="516" formatCode="yyyy\-mm\-dd">
                  <c:v>44579</c:v>
                </c:pt>
                <c:pt idx="517" formatCode="yyyy\-mm\-dd">
                  <c:v>44580</c:v>
                </c:pt>
                <c:pt idx="518" formatCode="yyyy\-mm\-dd">
                  <c:v>44581</c:v>
                </c:pt>
                <c:pt idx="519" formatCode="yyyy\-mm\-dd">
                  <c:v>44582</c:v>
                </c:pt>
                <c:pt idx="520" formatCode="yyyy\-mm\-dd">
                  <c:v>44585</c:v>
                </c:pt>
                <c:pt idx="521" formatCode="yyyy\-mm\-dd">
                  <c:v>44586</c:v>
                </c:pt>
                <c:pt idx="522" formatCode="yyyy\-mm\-dd">
                  <c:v>44587</c:v>
                </c:pt>
                <c:pt idx="523" formatCode="yyyy\-mm\-dd">
                  <c:v>44588</c:v>
                </c:pt>
                <c:pt idx="524" formatCode="yyyy\-mm\-dd">
                  <c:v>44589</c:v>
                </c:pt>
                <c:pt idx="525" formatCode="yyyy\-mm\-dd">
                  <c:v>44592</c:v>
                </c:pt>
                <c:pt idx="526" formatCode="yyyy\-mm\-dd">
                  <c:v>44593</c:v>
                </c:pt>
                <c:pt idx="527" formatCode="yyyy\-mm\-dd">
                  <c:v>44594</c:v>
                </c:pt>
                <c:pt idx="528" formatCode="yyyy\-mm\-dd">
                  <c:v>44595</c:v>
                </c:pt>
                <c:pt idx="529" formatCode="yyyy\-mm\-dd">
                  <c:v>44596</c:v>
                </c:pt>
                <c:pt idx="530" formatCode="yyyy\-mm\-dd">
                  <c:v>44599</c:v>
                </c:pt>
                <c:pt idx="531" formatCode="yyyy\-mm\-dd">
                  <c:v>44600</c:v>
                </c:pt>
                <c:pt idx="532" formatCode="yyyy\-mm\-dd">
                  <c:v>44601</c:v>
                </c:pt>
                <c:pt idx="533" formatCode="yyyy\-mm\-dd">
                  <c:v>44602</c:v>
                </c:pt>
                <c:pt idx="534" formatCode="yyyy\-mm\-dd">
                  <c:v>44603</c:v>
                </c:pt>
                <c:pt idx="535" formatCode="yyyy\-mm\-dd">
                  <c:v>44606</c:v>
                </c:pt>
                <c:pt idx="536" formatCode="yyyy\-mm\-dd">
                  <c:v>44607</c:v>
                </c:pt>
                <c:pt idx="537" formatCode="yyyy\-mm\-dd">
                  <c:v>44608</c:v>
                </c:pt>
                <c:pt idx="538" formatCode="yyyy\-mm\-dd">
                  <c:v>44609</c:v>
                </c:pt>
                <c:pt idx="539" formatCode="yyyy\-mm\-dd">
                  <c:v>44610</c:v>
                </c:pt>
                <c:pt idx="540" formatCode="yyyy\-mm\-dd">
                  <c:v>44613</c:v>
                </c:pt>
                <c:pt idx="541" formatCode="yyyy\-mm\-dd">
                  <c:v>44614</c:v>
                </c:pt>
                <c:pt idx="542" formatCode="yyyy\-mm\-dd">
                  <c:v>44615</c:v>
                </c:pt>
                <c:pt idx="543" formatCode="yyyy\-mm\-dd">
                  <c:v>44616</c:v>
                </c:pt>
                <c:pt idx="544" formatCode="yyyy\-mm\-dd">
                  <c:v>44617</c:v>
                </c:pt>
                <c:pt idx="545" formatCode="yyyy\-mm\-dd">
                  <c:v>44620</c:v>
                </c:pt>
                <c:pt idx="546" formatCode="yyyy\-mm\-dd">
                  <c:v>44621</c:v>
                </c:pt>
                <c:pt idx="547" formatCode="yyyy\-mm\-dd">
                  <c:v>44622</c:v>
                </c:pt>
                <c:pt idx="548" formatCode="yyyy\-mm\-dd">
                  <c:v>44623</c:v>
                </c:pt>
                <c:pt idx="549" formatCode="yyyy\-mm\-dd">
                  <c:v>44624</c:v>
                </c:pt>
                <c:pt idx="550" formatCode="yyyy\-mm\-dd">
                  <c:v>44627</c:v>
                </c:pt>
                <c:pt idx="551" formatCode="yyyy\-mm\-dd">
                  <c:v>44628</c:v>
                </c:pt>
                <c:pt idx="552" formatCode="yyyy\-mm\-dd">
                  <c:v>44629</c:v>
                </c:pt>
                <c:pt idx="553" formatCode="yyyy\-mm\-dd">
                  <c:v>44630</c:v>
                </c:pt>
                <c:pt idx="554" formatCode="yyyy\-mm\-dd">
                  <c:v>44631</c:v>
                </c:pt>
                <c:pt idx="555" formatCode="yyyy\-mm\-dd">
                  <c:v>44634</c:v>
                </c:pt>
                <c:pt idx="556" formatCode="yyyy\-mm\-dd">
                  <c:v>44635</c:v>
                </c:pt>
                <c:pt idx="557" formatCode="yyyy\-mm\-dd">
                  <c:v>44636</c:v>
                </c:pt>
                <c:pt idx="558" formatCode="yyyy\-mm\-dd">
                  <c:v>44637</c:v>
                </c:pt>
                <c:pt idx="559" formatCode="yyyy\-mm\-dd">
                  <c:v>44638</c:v>
                </c:pt>
                <c:pt idx="560" formatCode="yyyy\-mm\-dd">
                  <c:v>44641</c:v>
                </c:pt>
                <c:pt idx="561" formatCode="yyyy\-mm\-dd">
                  <c:v>44642</c:v>
                </c:pt>
                <c:pt idx="562" formatCode="yyyy\-mm\-dd">
                  <c:v>44643</c:v>
                </c:pt>
                <c:pt idx="563" formatCode="yyyy\-mm\-dd">
                  <c:v>44644</c:v>
                </c:pt>
                <c:pt idx="564" formatCode="yyyy\-mm\-dd">
                  <c:v>44645</c:v>
                </c:pt>
                <c:pt idx="565" formatCode="yyyy\-mm\-dd">
                  <c:v>44648</c:v>
                </c:pt>
                <c:pt idx="566" formatCode="yyyy\-mm\-dd">
                  <c:v>44649</c:v>
                </c:pt>
              </c:numCache>
            </c:numRef>
          </c:cat>
          <c:val>
            <c:numRef>
              <c:f>'Daglig 20-22'!$E$4:$E$570</c:f>
              <c:numCache>
                <c:formatCode>General</c:formatCode>
                <c:ptCount val="567"/>
                <c:pt idx="0">
                  <c:v>941.27</c:v>
                </c:pt>
                <c:pt idx="1">
                  <c:v>942.68</c:v>
                </c:pt>
                <c:pt idx="2">
                  <c:v>940.06</c:v>
                </c:pt>
                <c:pt idx="3">
                  <c:v>937.4</c:v>
                </c:pt>
                <c:pt idx="4">
                  <c:v>938.49</c:v>
                </c:pt>
                <c:pt idx="5">
                  <c:v>938.29</c:v>
                </c:pt>
                <c:pt idx="6">
                  <c:v>939.38</c:v>
                </c:pt>
                <c:pt idx="7">
                  <c:v>940.63</c:v>
                </c:pt>
                <c:pt idx="8">
                  <c:v>938.61</c:v>
                </c:pt>
                <c:pt idx="9">
                  <c:v>937.01</c:v>
                </c:pt>
                <c:pt idx="10">
                  <c:v>936.59</c:v>
                </c:pt>
                <c:pt idx="11">
                  <c:v>946.63</c:v>
                </c:pt>
                <c:pt idx="12">
                  <c:v>946.21</c:v>
                </c:pt>
                <c:pt idx="13">
                  <c:v>941.68</c:v>
                </c:pt>
                <c:pt idx="14">
                  <c:v>943.9</c:v>
                </c:pt>
                <c:pt idx="15">
                  <c:v>930.29</c:v>
                </c:pt>
                <c:pt idx="16">
                  <c:v>939.99</c:v>
                </c:pt>
                <c:pt idx="17">
                  <c:v>921.31</c:v>
                </c:pt>
                <c:pt idx="18">
                  <c:v>925.7</c:v>
                </c:pt>
                <c:pt idx="19">
                  <c:v>925.32</c:v>
                </c:pt>
                <c:pt idx="20">
                  <c:v>915.87</c:v>
                </c:pt>
                <c:pt idx="21">
                  <c:v>913.81</c:v>
                </c:pt>
                <c:pt idx="22">
                  <c:v>913.99</c:v>
                </c:pt>
                <c:pt idx="23">
                  <c:v>917.33</c:v>
                </c:pt>
                <c:pt idx="24">
                  <c:v>930.92</c:v>
                </c:pt>
                <c:pt idx="25">
                  <c:v>936.26</c:v>
                </c:pt>
                <c:pt idx="26">
                  <c:v>920.82</c:v>
                </c:pt>
                <c:pt idx="27">
                  <c:v>912.25</c:v>
                </c:pt>
                <c:pt idx="28">
                  <c:v>925.66</c:v>
                </c:pt>
                <c:pt idx="29">
                  <c:v>930.77</c:v>
                </c:pt>
                <c:pt idx="30">
                  <c:v>926.25</c:v>
                </c:pt>
                <c:pt idx="31">
                  <c:v>929.24</c:v>
                </c:pt>
                <c:pt idx="32">
                  <c:v>927.98</c:v>
                </c:pt>
                <c:pt idx="33">
                  <c:v>926.68</c:v>
                </c:pt>
                <c:pt idx="34">
                  <c:v>934.93</c:v>
                </c:pt>
                <c:pt idx="35">
                  <c:v>942.89</c:v>
                </c:pt>
                <c:pt idx="36">
                  <c:v>936.7</c:v>
                </c:pt>
                <c:pt idx="37">
                  <c:v>898.4</c:v>
                </c:pt>
                <c:pt idx="38">
                  <c:v>894.98</c:v>
                </c:pt>
                <c:pt idx="39">
                  <c:v>886.48</c:v>
                </c:pt>
                <c:pt idx="40">
                  <c:v>843.19</c:v>
                </c:pt>
                <c:pt idx="41">
                  <c:v>830.26</c:v>
                </c:pt>
                <c:pt idx="42">
                  <c:v>833.83</c:v>
                </c:pt>
                <c:pt idx="43">
                  <c:v>859.17</c:v>
                </c:pt>
                <c:pt idx="44">
                  <c:v>858.59</c:v>
                </c:pt>
                <c:pt idx="45">
                  <c:v>838.47</c:v>
                </c:pt>
                <c:pt idx="46">
                  <c:v>801.34</c:v>
                </c:pt>
                <c:pt idx="47">
                  <c:v>736.08</c:v>
                </c:pt>
                <c:pt idx="48">
                  <c:v>739.68</c:v>
                </c:pt>
                <c:pt idx="49">
                  <c:v>713.12</c:v>
                </c:pt>
                <c:pt idx="50">
                  <c:v>650.6</c:v>
                </c:pt>
                <c:pt idx="51">
                  <c:v>675.08</c:v>
                </c:pt>
                <c:pt idx="52">
                  <c:v>639.04999999999995</c:v>
                </c:pt>
                <c:pt idx="53">
                  <c:v>645.07000000000005</c:v>
                </c:pt>
                <c:pt idx="54">
                  <c:v>637.75</c:v>
                </c:pt>
                <c:pt idx="55">
                  <c:v>667.32</c:v>
                </c:pt>
                <c:pt idx="56">
                  <c:v>668.77</c:v>
                </c:pt>
                <c:pt idx="57">
                  <c:v>635.92999999999995</c:v>
                </c:pt>
                <c:pt idx="58">
                  <c:v>671.59</c:v>
                </c:pt>
                <c:pt idx="59">
                  <c:v>682.47</c:v>
                </c:pt>
                <c:pt idx="60">
                  <c:v>692.04</c:v>
                </c:pt>
                <c:pt idx="61">
                  <c:v>666.86</c:v>
                </c:pt>
                <c:pt idx="62">
                  <c:v>686.93</c:v>
                </c:pt>
                <c:pt idx="63">
                  <c:v>707.13</c:v>
                </c:pt>
                <c:pt idx="64">
                  <c:v>719.58</c:v>
                </c:pt>
                <c:pt idx="65">
                  <c:v>713.01</c:v>
                </c:pt>
                <c:pt idx="66">
                  <c:v>712.21</c:v>
                </c:pt>
                <c:pt idx="67">
                  <c:v>728.51</c:v>
                </c:pt>
                <c:pt idx="68">
                  <c:v>744.39</c:v>
                </c:pt>
                <c:pt idx="69">
                  <c:v>734.38</c:v>
                </c:pt>
                <c:pt idx="70">
                  <c:v>755.4</c:v>
                </c:pt>
                <c:pt idx="71">
                  <c:v>737.47</c:v>
                </c:pt>
                <c:pt idx="72">
                  <c:v>727.68</c:v>
                </c:pt>
                <c:pt idx="73">
                  <c:v>748.45</c:v>
                </c:pt>
                <c:pt idx="74">
                  <c:v>740.9</c:v>
                </c:pt>
                <c:pt idx="75">
                  <c:v>726.7</c:v>
                </c:pt>
                <c:pt idx="76">
                  <c:v>738.12</c:v>
                </c:pt>
                <c:pt idx="77">
                  <c:v>750.14</c:v>
                </c:pt>
                <c:pt idx="78">
                  <c:v>738.13</c:v>
                </c:pt>
                <c:pt idx="79">
                  <c:v>743.42</c:v>
                </c:pt>
                <c:pt idx="80">
                  <c:v>757.53</c:v>
                </c:pt>
                <c:pt idx="81">
                  <c:v>772.15</c:v>
                </c:pt>
                <c:pt idx="82">
                  <c:v>775.11</c:v>
                </c:pt>
                <c:pt idx="83">
                  <c:v>751.27</c:v>
                </c:pt>
                <c:pt idx="84">
                  <c:v>757.81</c:v>
                </c:pt>
                <c:pt idx="85">
                  <c:v>747.58</c:v>
                </c:pt>
                <c:pt idx="86">
                  <c:v>756.59</c:v>
                </c:pt>
                <c:pt idx="87">
                  <c:v>769.62</c:v>
                </c:pt>
                <c:pt idx="88">
                  <c:v>764.08</c:v>
                </c:pt>
                <c:pt idx="89">
                  <c:v>770.02</c:v>
                </c:pt>
                <c:pt idx="90">
                  <c:v>758.14</c:v>
                </c:pt>
                <c:pt idx="91">
                  <c:v>737.25</c:v>
                </c:pt>
                <c:pt idx="92">
                  <c:v>753.61</c:v>
                </c:pt>
                <c:pt idx="93">
                  <c:v>771.58</c:v>
                </c:pt>
                <c:pt idx="94">
                  <c:v>780.37</c:v>
                </c:pt>
                <c:pt idx="95">
                  <c:v>789.33</c:v>
                </c:pt>
                <c:pt idx="96">
                  <c:v>776.65</c:v>
                </c:pt>
                <c:pt idx="97">
                  <c:v>793.12</c:v>
                </c:pt>
                <c:pt idx="98">
                  <c:v>804.86</c:v>
                </c:pt>
                <c:pt idx="99">
                  <c:v>806.2</c:v>
                </c:pt>
                <c:pt idx="100">
                  <c:v>806.19</c:v>
                </c:pt>
                <c:pt idx="101">
                  <c:v>796.77</c:v>
                </c:pt>
                <c:pt idx="102">
                  <c:v>815.08</c:v>
                </c:pt>
                <c:pt idx="103">
                  <c:v>830.43</c:v>
                </c:pt>
                <c:pt idx="104">
                  <c:v>833.31</c:v>
                </c:pt>
                <c:pt idx="105">
                  <c:v>849.66</c:v>
                </c:pt>
                <c:pt idx="106">
                  <c:v>856.83</c:v>
                </c:pt>
                <c:pt idx="107">
                  <c:v>839.09</c:v>
                </c:pt>
                <c:pt idx="108">
                  <c:v>839.68</c:v>
                </c:pt>
                <c:pt idx="109">
                  <c:v>813.72</c:v>
                </c:pt>
                <c:pt idx="110">
                  <c:v>820.32</c:v>
                </c:pt>
                <c:pt idx="111">
                  <c:v>802.9</c:v>
                </c:pt>
                <c:pt idx="112">
                  <c:v>824.45</c:v>
                </c:pt>
                <c:pt idx="113">
                  <c:v>819.44</c:v>
                </c:pt>
                <c:pt idx="114">
                  <c:v>813.4</c:v>
                </c:pt>
                <c:pt idx="115">
                  <c:v>815.14</c:v>
                </c:pt>
                <c:pt idx="116">
                  <c:v>805.97</c:v>
                </c:pt>
                <c:pt idx="117">
                  <c:v>813.42</c:v>
                </c:pt>
                <c:pt idx="118">
                  <c:v>804.15</c:v>
                </c:pt>
                <c:pt idx="119">
                  <c:v>801.21</c:v>
                </c:pt>
                <c:pt idx="120">
                  <c:v>794.72</c:v>
                </c:pt>
                <c:pt idx="121">
                  <c:v>800.06</c:v>
                </c:pt>
                <c:pt idx="122">
                  <c:v>795.22</c:v>
                </c:pt>
                <c:pt idx="123">
                  <c:v>802.77</c:v>
                </c:pt>
                <c:pt idx="124">
                  <c:v>807.28</c:v>
                </c:pt>
                <c:pt idx="125">
                  <c:v>801.68</c:v>
                </c:pt>
                <c:pt idx="126">
                  <c:v>810</c:v>
                </c:pt>
                <c:pt idx="127">
                  <c:v>808.92</c:v>
                </c:pt>
                <c:pt idx="128">
                  <c:v>811.01</c:v>
                </c:pt>
                <c:pt idx="129">
                  <c:v>800.96</c:v>
                </c:pt>
                <c:pt idx="130">
                  <c:v>801.59</c:v>
                </c:pt>
                <c:pt idx="131">
                  <c:v>821</c:v>
                </c:pt>
                <c:pt idx="132">
                  <c:v>823.65</c:v>
                </c:pt>
                <c:pt idx="133">
                  <c:v>840.82</c:v>
                </c:pt>
                <c:pt idx="134">
                  <c:v>836.14</c:v>
                </c:pt>
                <c:pt idx="135">
                  <c:v>843.63</c:v>
                </c:pt>
                <c:pt idx="136">
                  <c:v>847.91</c:v>
                </c:pt>
                <c:pt idx="137">
                  <c:v>856.21299983999995</c:v>
                </c:pt>
                <c:pt idx="138">
                  <c:v>849.85</c:v>
                </c:pt>
                <c:pt idx="139">
                  <c:v>843.55</c:v>
                </c:pt>
                <c:pt idx="140">
                  <c:v>839.97</c:v>
                </c:pt>
                <c:pt idx="141">
                  <c:v>839.97</c:v>
                </c:pt>
                <c:pt idx="142">
                  <c:v>839.08</c:v>
                </c:pt>
                <c:pt idx="143">
                  <c:v>841.72</c:v>
                </c:pt>
                <c:pt idx="144">
                  <c:v>819.75</c:v>
                </c:pt>
                <c:pt idx="145">
                  <c:v>826.23</c:v>
                </c:pt>
                <c:pt idx="146">
                  <c:v>842.19</c:v>
                </c:pt>
                <c:pt idx="147">
                  <c:v>847.75</c:v>
                </c:pt>
                <c:pt idx="148">
                  <c:v>854.94</c:v>
                </c:pt>
                <c:pt idx="149">
                  <c:v>854.88</c:v>
                </c:pt>
                <c:pt idx="150">
                  <c:v>854.63</c:v>
                </c:pt>
                <c:pt idx="151">
                  <c:v>856.19</c:v>
                </c:pt>
                <c:pt idx="152">
                  <c:v>870.64</c:v>
                </c:pt>
                <c:pt idx="153">
                  <c:v>875.94</c:v>
                </c:pt>
                <c:pt idx="154">
                  <c:v>878.04</c:v>
                </c:pt>
                <c:pt idx="155">
                  <c:v>871.91</c:v>
                </c:pt>
                <c:pt idx="156">
                  <c:v>871.93</c:v>
                </c:pt>
                <c:pt idx="157">
                  <c:v>866.69</c:v>
                </c:pt>
                <c:pt idx="158">
                  <c:v>868.28</c:v>
                </c:pt>
                <c:pt idx="159">
                  <c:v>862</c:v>
                </c:pt>
                <c:pt idx="160">
                  <c:v>860.7</c:v>
                </c:pt>
                <c:pt idx="161">
                  <c:v>875.98</c:v>
                </c:pt>
                <c:pt idx="162">
                  <c:v>872.79</c:v>
                </c:pt>
                <c:pt idx="163">
                  <c:v>870.12</c:v>
                </c:pt>
                <c:pt idx="164">
                  <c:v>867.14</c:v>
                </c:pt>
                <c:pt idx="165">
                  <c:v>862.93</c:v>
                </c:pt>
                <c:pt idx="166">
                  <c:v>859.26</c:v>
                </c:pt>
                <c:pt idx="167">
                  <c:v>859.59</c:v>
                </c:pt>
                <c:pt idx="168">
                  <c:v>854.88</c:v>
                </c:pt>
                <c:pt idx="169">
                  <c:v>852.11</c:v>
                </c:pt>
                <c:pt idx="170">
                  <c:v>845.67</c:v>
                </c:pt>
                <c:pt idx="171">
                  <c:v>854.85</c:v>
                </c:pt>
                <c:pt idx="172">
                  <c:v>842.58</c:v>
                </c:pt>
                <c:pt idx="173">
                  <c:v>857.53</c:v>
                </c:pt>
                <c:pt idx="174">
                  <c:v>854.19</c:v>
                </c:pt>
                <c:pt idx="175">
                  <c:v>857.45</c:v>
                </c:pt>
                <c:pt idx="176">
                  <c:v>854.62</c:v>
                </c:pt>
                <c:pt idx="177">
                  <c:v>862.78</c:v>
                </c:pt>
                <c:pt idx="178">
                  <c:v>865.63</c:v>
                </c:pt>
                <c:pt idx="179">
                  <c:v>865.89</c:v>
                </c:pt>
                <c:pt idx="180">
                  <c:v>866.16</c:v>
                </c:pt>
                <c:pt idx="181">
                  <c:v>834.69</c:v>
                </c:pt>
                <c:pt idx="182">
                  <c:v>845.09</c:v>
                </c:pt>
                <c:pt idx="183">
                  <c:v>846.8</c:v>
                </c:pt>
                <c:pt idx="184">
                  <c:v>838.88</c:v>
                </c:pt>
                <c:pt idx="185">
                  <c:v>838.14</c:v>
                </c:pt>
                <c:pt idx="186">
                  <c:v>851.55</c:v>
                </c:pt>
                <c:pt idx="187">
                  <c:v>850.34</c:v>
                </c:pt>
                <c:pt idx="188">
                  <c:v>856.09</c:v>
                </c:pt>
                <c:pt idx="189">
                  <c:v>852.73</c:v>
                </c:pt>
                <c:pt idx="190">
                  <c:v>852.97</c:v>
                </c:pt>
                <c:pt idx="191">
                  <c:v>867.94</c:v>
                </c:pt>
                <c:pt idx="192">
                  <c:v>877.61</c:v>
                </c:pt>
                <c:pt idx="193">
                  <c:v>872.1</c:v>
                </c:pt>
                <c:pt idx="194">
                  <c:v>879.2</c:v>
                </c:pt>
                <c:pt idx="195">
                  <c:v>876.28</c:v>
                </c:pt>
                <c:pt idx="196">
                  <c:v>878.13</c:v>
                </c:pt>
                <c:pt idx="197">
                  <c:v>875.37</c:v>
                </c:pt>
                <c:pt idx="198">
                  <c:v>877.63</c:v>
                </c:pt>
                <c:pt idx="199">
                  <c:v>862.96</c:v>
                </c:pt>
                <c:pt idx="200">
                  <c:v>872.52</c:v>
                </c:pt>
                <c:pt idx="201">
                  <c:v>873.5</c:v>
                </c:pt>
                <c:pt idx="202">
                  <c:v>868.42</c:v>
                </c:pt>
                <c:pt idx="203">
                  <c:v>857.55</c:v>
                </c:pt>
                <c:pt idx="204">
                  <c:v>848.5</c:v>
                </c:pt>
                <c:pt idx="205">
                  <c:v>858.9</c:v>
                </c:pt>
                <c:pt idx="206">
                  <c:v>832.41</c:v>
                </c:pt>
                <c:pt idx="207">
                  <c:v>826</c:v>
                </c:pt>
                <c:pt idx="208">
                  <c:v>799.68</c:v>
                </c:pt>
                <c:pt idx="209">
                  <c:v>810.04</c:v>
                </c:pt>
                <c:pt idx="210">
                  <c:v>811.85</c:v>
                </c:pt>
                <c:pt idx="211">
                  <c:v>823.55</c:v>
                </c:pt>
                <c:pt idx="212">
                  <c:v>829.36</c:v>
                </c:pt>
                <c:pt idx="213">
                  <c:v>841.57</c:v>
                </c:pt>
                <c:pt idx="214">
                  <c:v>845.03</c:v>
                </c:pt>
                <c:pt idx="215">
                  <c:v>845.72</c:v>
                </c:pt>
                <c:pt idx="216">
                  <c:v>883.14</c:v>
                </c:pt>
                <c:pt idx="217">
                  <c:v>878.93</c:v>
                </c:pt>
                <c:pt idx="218">
                  <c:v>889.43</c:v>
                </c:pt>
                <c:pt idx="219">
                  <c:v>889.95</c:v>
                </c:pt>
                <c:pt idx="220">
                  <c:v>892.01</c:v>
                </c:pt>
                <c:pt idx="221">
                  <c:v>908.96</c:v>
                </c:pt>
                <c:pt idx="222">
                  <c:v>908.25</c:v>
                </c:pt>
                <c:pt idx="223">
                  <c:v>912.15</c:v>
                </c:pt>
                <c:pt idx="224">
                  <c:v>902.94</c:v>
                </c:pt>
                <c:pt idx="225">
                  <c:v>908.44</c:v>
                </c:pt>
                <c:pt idx="226">
                  <c:v>917.27</c:v>
                </c:pt>
                <c:pt idx="227">
                  <c:v>935.09</c:v>
                </c:pt>
                <c:pt idx="228">
                  <c:v>933.78</c:v>
                </c:pt>
                <c:pt idx="229">
                  <c:v>935.81</c:v>
                </c:pt>
                <c:pt idx="230">
                  <c:v>946.3</c:v>
                </c:pt>
                <c:pt idx="231">
                  <c:v>930.39</c:v>
                </c:pt>
                <c:pt idx="232">
                  <c:v>934.91</c:v>
                </c:pt>
                <c:pt idx="233">
                  <c:v>928.1</c:v>
                </c:pt>
                <c:pt idx="234">
                  <c:v>927.09</c:v>
                </c:pt>
                <c:pt idx="235">
                  <c:v>935.41</c:v>
                </c:pt>
                <c:pt idx="236">
                  <c:v>932.99</c:v>
                </c:pt>
                <c:pt idx="237">
                  <c:v>933.51</c:v>
                </c:pt>
                <c:pt idx="238">
                  <c:v>942.93</c:v>
                </c:pt>
                <c:pt idx="239">
                  <c:v>942.58</c:v>
                </c:pt>
                <c:pt idx="240">
                  <c:v>937.58</c:v>
                </c:pt>
                <c:pt idx="241">
                  <c:v>936.64</c:v>
                </c:pt>
                <c:pt idx="242">
                  <c:v>936.66</c:v>
                </c:pt>
                <c:pt idx="243">
                  <c:v>939.89</c:v>
                </c:pt>
                <c:pt idx="244">
                  <c:v>942.2</c:v>
                </c:pt>
                <c:pt idx="245">
                  <c:v>950.5</c:v>
                </c:pt>
                <c:pt idx="246">
                  <c:v>928.23</c:v>
                </c:pt>
                <c:pt idx="247">
                  <c:v>938.83</c:v>
                </c:pt>
                <c:pt idx="248">
                  <c:v>953.65</c:v>
                </c:pt>
                <c:pt idx="249">
                  <c:v>966.67</c:v>
                </c:pt>
                <c:pt idx="250">
                  <c:v>970.3</c:v>
                </c:pt>
                <c:pt idx="251">
                  <c:v>973.97</c:v>
                </c:pt>
                <c:pt idx="252">
                  <c:v>965.95</c:v>
                </c:pt>
                <c:pt idx="253">
                  <c:v>964.13</c:v>
                </c:pt>
                <c:pt idx="254">
                  <c:v>975.86</c:v>
                </c:pt>
                <c:pt idx="255">
                  <c:v>991.22</c:v>
                </c:pt>
                <c:pt idx="256">
                  <c:v>1001.16</c:v>
                </c:pt>
                <c:pt idx="257">
                  <c:v>990.91</c:v>
                </c:pt>
                <c:pt idx="258">
                  <c:v>998.56</c:v>
                </c:pt>
                <c:pt idx="259">
                  <c:v>990.4</c:v>
                </c:pt>
                <c:pt idx="260">
                  <c:v>998.77</c:v>
                </c:pt>
                <c:pt idx="261">
                  <c:v>987.92</c:v>
                </c:pt>
                <c:pt idx="262">
                  <c:v>993.8</c:v>
                </c:pt>
                <c:pt idx="263">
                  <c:v>1004.69</c:v>
                </c:pt>
                <c:pt idx="264">
                  <c:v>1002.69</c:v>
                </c:pt>
                <c:pt idx="265">
                  <c:v>1001.54</c:v>
                </c:pt>
                <c:pt idx="266">
                  <c:v>994.21</c:v>
                </c:pt>
                <c:pt idx="267">
                  <c:v>983.99</c:v>
                </c:pt>
                <c:pt idx="268">
                  <c:v>977.01</c:v>
                </c:pt>
                <c:pt idx="269">
                  <c:v>962.56</c:v>
                </c:pt>
                <c:pt idx="270">
                  <c:v>965.73</c:v>
                </c:pt>
                <c:pt idx="271">
                  <c:v>966.9</c:v>
                </c:pt>
                <c:pt idx="272">
                  <c:v>971.83</c:v>
                </c:pt>
                <c:pt idx="273">
                  <c:v>984.56</c:v>
                </c:pt>
                <c:pt idx="274">
                  <c:v>992.83</c:v>
                </c:pt>
                <c:pt idx="275">
                  <c:v>997.7</c:v>
                </c:pt>
                <c:pt idx="276">
                  <c:v>996.54</c:v>
                </c:pt>
                <c:pt idx="277">
                  <c:v>1000.49</c:v>
                </c:pt>
                <c:pt idx="278">
                  <c:v>992.53</c:v>
                </c:pt>
                <c:pt idx="279">
                  <c:v>991.27</c:v>
                </c:pt>
                <c:pt idx="280">
                  <c:v>995.65</c:v>
                </c:pt>
                <c:pt idx="281">
                  <c:v>991.78</c:v>
                </c:pt>
                <c:pt idx="282">
                  <c:v>995.59</c:v>
                </c:pt>
                <c:pt idx="283">
                  <c:v>999.65</c:v>
                </c:pt>
                <c:pt idx="284">
                  <c:v>995.78</c:v>
                </c:pt>
                <c:pt idx="285">
                  <c:v>981.17</c:v>
                </c:pt>
                <c:pt idx="286">
                  <c:v>993.62</c:v>
                </c:pt>
                <c:pt idx="287">
                  <c:v>1003.3</c:v>
                </c:pt>
                <c:pt idx="288">
                  <c:v>1007.47</c:v>
                </c:pt>
                <c:pt idx="289">
                  <c:v>1013.63</c:v>
                </c:pt>
                <c:pt idx="290">
                  <c:v>1027.1600000000001</c:v>
                </c:pt>
                <c:pt idx="291">
                  <c:v>1007.07</c:v>
                </c:pt>
                <c:pt idx="292">
                  <c:v>1028.3399999999999</c:v>
                </c:pt>
                <c:pt idx="293">
                  <c:v>1032.56</c:v>
                </c:pt>
                <c:pt idx="294">
                  <c:v>1030.79</c:v>
                </c:pt>
                <c:pt idx="295">
                  <c:v>1028.8900000000001</c:v>
                </c:pt>
                <c:pt idx="296">
                  <c:v>1042.08</c:v>
                </c:pt>
                <c:pt idx="297">
                  <c:v>1050.22</c:v>
                </c:pt>
                <c:pt idx="298">
                  <c:v>1057.67</c:v>
                </c:pt>
                <c:pt idx="299">
                  <c:v>1063.8900000000001</c:v>
                </c:pt>
                <c:pt idx="300">
                  <c:v>1064.29</c:v>
                </c:pt>
                <c:pt idx="301">
                  <c:v>1062.3699999999999</c:v>
                </c:pt>
                <c:pt idx="302">
                  <c:v>1064.9100000000001</c:v>
                </c:pt>
                <c:pt idx="303">
                  <c:v>1061.3599999999999</c:v>
                </c:pt>
                <c:pt idx="304">
                  <c:v>1057.94</c:v>
                </c:pt>
                <c:pt idx="305">
                  <c:v>1057.8</c:v>
                </c:pt>
                <c:pt idx="306">
                  <c:v>1050.54</c:v>
                </c:pt>
                <c:pt idx="307">
                  <c:v>1053.8699999999999</c:v>
                </c:pt>
                <c:pt idx="308">
                  <c:v>1041.51</c:v>
                </c:pt>
                <c:pt idx="309">
                  <c:v>1043.23</c:v>
                </c:pt>
                <c:pt idx="310">
                  <c:v>1032.33</c:v>
                </c:pt>
                <c:pt idx="311">
                  <c:v>1050.7</c:v>
                </c:pt>
                <c:pt idx="312">
                  <c:v>1056.8900000000001</c:v>
                </c:pt>
                <c:pt idx="313">
                  <c:v>1056.0999999999999</c:v>
                </c:pt>
                <c:pt idx="314">
                  <c:v>1058.8599999999999</c:v>
                </c:pt>
                <c:pt idx="315">
                  <c:v>1058.8599999999999</c:v>
                </c:pt>
                <c:pt idx="316">
                  <c:v>1071.73</c:v>
                </c:pt>
                <c:pt idx="317">
                  <c:v>1066.1199999999999</c:v>
                </c:pt>
                <c:pt idx="318">
                  <c:v>1063.45</c:v>
                </c:pt>
                <c:pt idx="319">
                  <c:v>1062.9000000000001</c:v>
                </c:pt>
                <c:pt idx="320">
                  <c:v>1056.74</c:v>
                </c:pt>
                <c:pt idx="321">
                  <c:v>1064.3800000000001</c:v>
                </c:pt>
                <c:pt idx="322">
                  <c:v>1065.69</c:v>
                </c:pt>
                <c:pt idx="323">
                  <c:v>1072.04</c:v>
                </c:pt>
                <c:pt idx="324">
                  <c:v>1085.4100000000001</c:v>
                </c:pt>
                <c:pt idx="325">
                  <c:v>1077.71</c:v>
                </c:pt>
                <c:pt idx="326">
                  <c:v>1061.97</c:v>
                </c:pt>
                <c:pt idx="327">
                  <c:v>1055.94</c:v>
                </c:pt>
                <c:pt idx="328">
                  <c:v>1069.1300000000001</c:v>
                </c:pt>
                <c:pt idx="329">
                  <c:v>1073.31</c:v>
                </c:pt>
                <c:pt idx="330">
                  <c:v>1085</c:v>
                </c:pt>
                <c:pt idx="331">
                  <c:v>1084.1400000000001</c:v>
                </c:pt>
                <c:pt idx="332">
                  <c:v>1092.33</c:v>
                </c:pt>
                <c:pt idx="333">
                  <c:v>1090.68</c:v>
                </c:pt>
                <c:pt idx="334">
                  <c:v>1076.45</c:v>
                </c:pt>
                <c:pt idx="335">
                  <c:v>1085.1400000000001</c:v>
                </c:pt>
                <c:pt idx="336">
                  <c:v>1077.01</c:v>
                </c:pt>
                <c:pt idx="337">
                  <c:v>1082.1199999999999</c:v>
                </c:pt>
                <c:pt idx="338">
                  <c:v>1073.8499999999999</c:v>
                </c:pt>
                <c:pt idx="339">
                  <c:v>1092.3900000000001</c:v>
                </c:pt>
                <c:pt idx="340">
                  <c:v>1088.73</c:v>
                </c:pt>
                <c:pt idx="341">
                  <c:v>1070.8399999999999</c:v>
                </c:pt>
                <c:pt idx="342">
                  <c:v>1065.76</c:v>
                </c:pt>
                <c:pt idx="343">
                  <c:v>1069.82</c:v>
                </c:pt>
                <c:pt idx="344">
                  <c:v>1078.8499999999999</c:v>
                </c:pt>
                <c:pt idx="345">
                  <c:v>1060.43</c:v>
                </c:pt>
                <c:pt idx="346">
                  <c:v>1077.22</c:v>
                </c:pt>
                <c:pt idx="347">
                  <c:v>1096.96</c:v>
                </c:pt>
                <c:pt idx="348">
                  <c:v>1090.97</c:v>
                </c:pt>
                <c:pt idx="349">
                  <c:v>1089.67</c:v>
                </c:pt>
                <c:pt idx="350">
                  <c:v>1098.8699999999999</c:v>
                </c:pt>
                <c:pt idx="351">
                  <c:v>1112.8599999999999</c:v>
                </c:pt>
                <c:pt idx="352">
                  <c:v>1106.5999999999999</c:v>
                </c:pt>
                <c:pt idx="353">
                  <c:v>1122.8900000000001</c:v>
                </c:pt>
                <c:pt idx="354">
                  <c:v>1124.04</c:v>
                </c:pt>
                <c:pt idx="355">
                  <c:v>1124.54</c:v>
                </c:pt>
                <c:pt idx="356">
                  <c:v>1133.48</c:v>
                </c:pt>
                <c:pt idx="357">
                  <c:v>1131.25</c:v>
                </c:pt>
                <c:pt idx="358">
                  <c:v>1129.01</c:v>
                </c:pt>
                <c:pt idx="359">
                  <c:v>1128.53</c:v>
                </c:pt>
                <c:pt idx="360">
                  <c:v>1126.8900000000001</c:v>
                </c:pt>
                <c:pt idx="361">
                  <c:v>1128.6400000000001</c:v>
                </c:pt>
                <c:pt idx="362">
                  <c:v>1137.9100000000001</c:v>
                </c:pt>
                <c:pt idx="363">
                  <c:v>1128.03</c:v>
                </c:pt>
                <c:pt idx="364">
                  <c:v>1128.5999999999999</c:v>
                </c:pt>
                <c:pt idx="365">
                  <c:v>1120.6500000000001</c:v>
                </c:pt>
                <c:pt idx="366">
                  <c:v>1106.74</c:v>
                </c:pt>
                <c:pt idx="367">
                  <c:v>1116.6099999999999</c:v>
                </c:pt>
                <c:pt idx="368">
                  <c:v>1124.33</c:v>
                </c:pt>
                <c:pt idx="369">
                  <c:v>1133.1400000000001</c:v>
                </c:pt>
                <c:pt idx="370">
                  <c:v>1132.47</c:v>
                </c:pt>
                <c:pt idx="371">
                  <c:v>1140.03</c:v>
                </c:pt>
                <c:pt idx="372">
                  <c:v>1129.33</c:v>
                </c:pt>
                <c:pt idx="373">
                  <c:v>1130.0899999999999</c:v>
                </c:pt>
                <c:pt idx="374">
                  <c:v>1120.96</c:v>
                </c:pt>
                <c:pt idx="375">
                  <c:v>1131.51</c:v>
                </c:pt>
                <c:pt idx="376">
                  <c:v>1137.06</c:v>
                </c:pt>
                <c:pt idx="377">
                  <c:v>1143.0899999999999</c:v>
                </c:pt>
                <c:pt idx="378">
                  <c:v>1142.3800000000001</c:v>
                </c:pt>
                <c:pt idx="379">
                  <c:v>1140.6500000000001</c:v>
                </c:pt>
                <c:pt idx="380">
                  <c:v>1120.96</c:v>
                </c:pt>
                <c:pt idx="381">
                  <c:v>1133.96</c:v>
                </c:pt>
                <c:pt idx="382">
                  <c:v>1145.07</c:v>
                </c:pt>
                <c:pt idx="383">
                  <c:v>1145.71</c:v>
                </c:pt>
                <c:pt idx="384">
                  <c:v>1153.1099999999999</c:v>
                </c:pt>
                <c:pt idx="385">
                  <c:v>1144.44</c:v>
                </c:pt>
                <c:pt idx="386">
                  <c:v>1131.03</c:v>
                </c:pt>
                <c:pt idx="387">
                  <c:v>1104.02</c:v>
                </c:pt>
                <c:pt idx="388">
                  <c:v>1119.5</c:v>
                </c:pt>
                <c:pt idx="389">
                  <c:v>1131.8800000000001</c:v>
                </c:pt>
                <c:pt idx="390">
                  <c:v>1132.45</c:v>
                </c:pt>
                <c:pt idx="391">
                  <c:v>1131.8800000000001</c:v>
                </c:pt>
                <c:pt idx="392">
                  <c:v>1137.58</c:v>
                </c:pt>
                <c:pt idx="393">
                  <c:v>1133.3699999999999</c:v>
                </c:pt>
                <c:pt idx="394">
                  <c:v>1131.8399999999999</c:v>
                </c:pt>
                <c:pt idx="395">
                  <c:v>1138.3800000000001</c:v>
                </c:pt>
                <c:pt idx="396">
                  <c:v>1134.28</c:v>
                </c:pt>
                <c:pt idx="397">
                  <c:v>1142.78</c:v>
                </c:pt>
                <c:pt idx="398">
                  <c:v>1141.8800000000001</c:v>
                </c:pt>
                <c:pt idx="399">
                  <c:v>1149.05</c:v>
                </c:pt>
                <c:pt idx="400">
                  <c:v>1148.33</c:v>
                </c:pt>
                <c:pt idx="401">
                  <c:v>1145.55</c:v>
                </c:pt>
                <c:pt idx="402">
                  <c:v>1147.45</c:v>
                </c:pt>
                <c:pt idx="403">
                  <c:v>1154.31</c:v>
                </c:pt>
                <c:pt idx="404">
                  <c:v>1154.53</c:v>
                </c:pt>
                <c:pt idx="405">
                  <c:v>1158.42</c:v>
                </c:pt>
                <c:pt idx="406">
                  <c:v>1159</c:v>
                </c:pt>
                <c:pt idx="407">
                  <c:v>1149.9100000000001</c:v>
                </c:pt>
                <c:pt idx="408">
                  <c:v>1151.73</c:v>
                </c:pt>
                <c:pt idx="409">
                  <c:v>1153.3499999999999</c:v>
                </c:pt>
                <c:pt idx="410">
                  <c:v>1132.56</c:v>
                </c:pt>
                <c:pt idx="411">
                  <c:v>1133.18</c:v>
                </c:pt>
                <c:pt idx="412">
                  <c:v>1149.01</c:v>
                </c:pt>
                <c:pt idx="413">
                  <c:v>1150.6300000000001</c:v>
                </c:pt>
                <c:pt idx="414">
                  <c:v>1155.74</c:v>
                </c:pt>
                <c:pt idx="415">
                  <c:v>1157.8699999999999</c:v>
                </c:pt>
                <c:pt idx="416">
                  <c:v>1164.58</c:v>
                </c:pt>
                <c:pt idx="417">
                  <c:v>1158.97</c:v>
                </c:pt>
                <c:pt idx="418">
                  <c:v>1141.8599999999999</c:v>
                </c:pt>
                <c:pt idx="419">
                  <c:v>1150.94</c:v>
                </c:pt>
                <c:pt idx="420">
                  <c:v>1168.75</c:v>
                </c:pt>
                <c:pt idx="421">
                  <c:v>1161.8599999999999</c:v>
                </c:pt>
                <c:pt idx="422">
                  <c:v>1175.03</c:v>
                </c:pt>
                <c:pt idx="423">
                  <c:v>1166.08</c:v>
                </c:pt>
                <c:pt idx="424">
                  <c:v>1162.44</c:v>
                </c:pt>
                <c:pt idx="425">
                  <c:v>1153.07</c:v>
                </c:pt>
                <c:pt idx="426">
                  <c:v>1152.02</c:v>
                </c:pt>
                <c:pt idx="427">
                  <c:v>1149.8399999999999</c:v>
                </c:pt>
                <c:pt idx="428">
                  <c:v>1147.02</c:v>
                </c:pt>
                <c:pt idx="429">
                  <c:v>1150.49</c:v>
                </c:pt>
                <c:pt idx="430">
                  <c:v>1149.67</c:v>
                </c:pt>
                <c:pt idx="431">
                  <c:v>1141.17</c:v>
                </c:pt>
                <c:pt idx="432">
                  <c:v>1114.32</c:v>
                </c:pt>
                <c:pt idx="433">
                  <c:v>1120.47</c:v>
                </c:pt>
                <c:pt idx="434">
                  <c:v>1139.68</c:v>
                </c:pt>
                <c:pt idx="435">
                  <c:v>1157.6400000000001</c:v>
                </c:pt>
                <c:pt idx="436">
                  <c:v>1155</c:v>
                </c:pt>
                <c:pt idx="437">
                  <c:v>1159.1400000000001</c:v>
                </c:pt>
                <c:pt idx="438">
                  <c:v>1151.1400000000001</c:v>
                </c:pt>
                <c:pt idx="439">
                  <c:v>1154</c:v>
                </c:pt>
                <c:pt idx="440">
                  <c:v>1163.32</c:v>
                </c:pt>
                <c:pt idx="441">
                  <c:v>1164.43</c:v>
                </c:pt>
                <c:pt idx="442">
                  <c:v>1168.1199999999999</c:v>
                </c:pt>
                <c:pt idx="443">
                  <c:v>1174.1199999999999</c:v>
                </c:pt>
                <c:pt idx="444">
                  <c:v>1154.81</c:v>
                </c:pt>
                <c:pt idx="445">
                  <c:v>1161.17</c:v>
                </c:pt>
                <c:pt idx="446">
                  <c:v>1167.3499999999999</c:v>
                </c:pt>
                <c:pt idx="447">
                  <c:v>1173.03</c:v>
                </c:pt>
                <c:pt idx="448">
                  <c:v>1175.47</c:v>
                </c:pt>
                <c:pt idx="449">
                  <c:v>1184.29</c:v>
                </c:pt>
                <c:pt idx="450">
                  <c:v>1200.02</c:v>
                </c:pt>
                <c:pt idx="451">
                  <c:v>1197.57</c:v>
                </c:pt>
                <c:pt idx="452">
                  <c:v>1204.17</c:v>
                </c:pt>
                <c:pt idx="453">
                  <c:v>1207.0899999999999</c:v>
                </c:pt>
                <c:pt idx="454">
                  <c:v>1217.47</c:v>
                </c:pt>
                <c:pt idx="455">
                  <c:v>1213.92</c:v>
                </c:pt>
                <c:pt idx="456">
                  <c:v>1217.71</c:v>
                </c:pt>
                <c:pt idx="457">
                  <c:v>1215.0999999999999</c:v>
                </c:pt>
                <c:pt idx="458">
                  <c:v>1215.74</c:v>
                </c:pt>
                <c:pt idx="459">
                  <c:v>1211.8699999999999</c:v>
                </c:pt>
                <c:pt idx="460">
                  <c:v>1202.0899999999999</c:v>
                </c:pt>
                <c:pt idx="461">
                  <c:v>1192.78</c:v>
                </c:pt>
                <c:pt idx="462">
                  <c:v>1210.83</c:v>
                </c:pt>
                <c:pt idx="463">
                  <c:v>1207.07</c:v>
                </c:pt>
                <c:pt idx="464">
                  <c:v>1216.25</c:v>
                </c:pt>
                <c:pt idx="465">
                  <c:v>1224.69</c:v>
                </c:pt>
                <c:pt idx="466">
                  <c:v>1232.48</c:v>
                </c:pt>
                <c:pt idx="467">
                  <c:v>1237.3800000000001</c:v>
                </c:pt>
                <c:pt idx="468">
                  <c:v>1227.03</c:v>
                </c:pt>
                <c:pt idx="469">
                  <c:v>1232.26</c:v>
                </c:pt>
                <c:pt idx="470">
                  <c:v>1234.83</c:v>
                </c:pt>
                <c:pt idx="471">
                  <c:v>1233.43</c:v>
                </c:pt>
                <c:pt idx="472">
                  <c:v>1233.24</c:v>
                </c:pt>
                <c:pt idx="473">
                  <c:v>1236.99</c:v>
                </c:pt>
                <c:pt idx="474">
                  <c:v>1235.6099999999999</c:v>
                </c:pt>
                <c:pt idx="475">
                  <c:v>1220.04</c:v>
                </c:pt>
                <c:pt idx="476">
                  <c:v>1222.8</c:v>
                </c:pt>
                <c:pt idx="477">
                  <c:v>1225.92</c:v>
                </c:pt>
                <c:pt idx="478">
                  <c:v>1217.8499999999999</c:v>
                </c:pt>
                <c:pt idx="479">
                  <c:v>1212.08</c:v>
                </c:pt>
                <c:pt idx="480">
                  <c:v>1213.72</c:v>
                </c:pt>
                <c:pt idx="481">
                  <c:v>1174.93</c:v>
                </c:pt>
                <c:pt idx="482">
                  <c:v>1188.29</c:v>
                </c:pt>
                <c:pt idx="483">
                  <c:v>1181.27</c:v>
                </c:pt>
                <c:pt idx="484">
                  <c:v>1189.68</c:v>
                </c:pt>
                <c:pt idx="485">
                  <c:v>1178.29</c:v>
                </c:pt>
                <c:pt idx="486">
                  <c:v>1174.74</c:v>
                </c:pt>
                <c:pt idx="487">
                  <c:v>1170.18</c:v>
                </c:pt>
                <c:pt idx="488">
                  <c:v>1199.44</c:v>
                </c:pt>
                <c:pt idx="489">
                  <c:v>1197.92</c:v>
                </c:pt>
                <c:pt idx="490">
                  <c:v>1188.32</c:v>
                </c:pt>
                <c:pt idx="491">
                  <c:v>1184.8900000000001</c:v>
                </c:pt>
                <c:pt idx="492">
                  <c:v>1175.56</c:v>
                </c:pt>
                <c:pt idx="493">
                  <c:v>1159.8599999999999</c:v>
                </c:pt>
                <c:pt idx="494">
                  <c:v>1153.6099999999999</c:v>
                </c:pt>
                <c:pt idx="495">
                  <c:v>1177.6099999999999</c:v>
                </c:pt>
                <c:pt idx="496">
                  <c:v>1168.46</c:v>
                </c:pt>
                <c:pt idx="497">
                  <c:v>1160.73</c:v>
                </c:pt>
                <c:pt idx="498">
                  <c:v>1185.26</c:v>
                </c:pt>
                <c:pt idx="499">
                  <c:v>1185.8800000000001</c:v>
                </c:pt>
                <c:pt idx="500">
                  <c:v>1195.42</c:v>
                </c:pt>
                <c:pt idx="501">
                  <c:v>1200.3</c:v>
                </c:pt>
                <c:pt idx="502">
                  <c:v>1204.76</c:v>
                </c:pt>
                <c:pt idx="503">
                  <c:v>1199.3399999999999</c:v>
                </c:pt>
                <c:pt idx="504">
                  <c:v>1201.43</c:v>
                </c:pt>
                <c:pt idx="505">
                  <c:v>1211.32</c:v>
                </c:pt>
                <c:pt idx="506">
                  <c:v>1213.54</c:v>
                </c:pt>
                <c:pt idx="507">
                  <c:v>1221.2</c:v>
                </c:pt>
                <c:pt idx="508">
                  <c:v>1204.44</c:v>
                </c:pt>
                <c:pt idx="509">
                  <c:v>1207.93</c:v>
                </c:pt>
                <c:pt idx="510">
                  <c:v>1190.1300000000001</c:v>
                </c:pt>
                <c:pt idx="511">
                  <c:v>1196.98</c:v>
                </c:pt>
                <c:pt idx="512">
                  <c:v>1216.04</c:v>
                </c:pt>
                <c:pt idx="513">
                  <c:v>1215.53</c:v>
                </c:pt>
                <c:pt idx="514">
                  <c:v>1218.95</c:v>
                </c:pt>
                <c:pt idx="515">
                  <c:v>1217.6300000000001</c:v>
                </c:pt>
                <c:pt idx="516">
                  <c:v>1215.43</c:v>
                </c:pt>
                <c:pt idx="517">
                  <c:v>1205.4100000000001</c:v>
                </c:pt>
                <c:pt idx="518">
                  <c:v>1205.03</c:v>
                </c:pt>
                <c:pt idx="519">
                  <c:v>1182.75</c:v>
                </c:pt>
                <c:pt idx="520">
                  <c:v>1142</c:v>
                </c:pt>
                <c:pt idx="521">
                  <c:v>1151.77</c:v>
                </c:pt>
                <c:pt idx="522">
                  <c:v>1184.23</c:v>
                </c:pt>
                <c:pt idx="523">
                  <c:v>1182.8900000000001</c:v>
                </c:pt>
                <c:pt idx="524">
                  <c:v>1170.08</c:v>
                </c:pt>
                <c:pt idx="525">
                  <c:v>1174.8599999999999</c:v>
                </c:pt>
                <c:pt idx="526">
                  <c:v>1190.83</c:v>
                </c:pt>
                <c:pt idx="527">
                  <c:v>1197.3900000000001</c:v>
                </c:pt>
                <c:pt idx="528">
                  <c:v>1185.9000000000001</c:v>
                </c:pt>
                <c:pt idx="529">
                  <c:v>1192.49</c:v>
                </c:pt>
                <c:pt idx="530">
                  <c:v>1204.2</c:v>
                </c:pt>
                <c:pt idx="531">
                  <c:v>1190.53</c:v>
                </c:pt>
                <c:pt idx="532">
                  <c:v>1203.6400000000001</c:v>
                </c:pt>
                <c:pt idx="533">
                  <c:v>1206.47</c:v>
                </c:pt>
                <c:pt idx="534">
                  <c:v>1213.67</c:v>
                </c:pt>
                <c:pt idx="535">
                  <c:v>1198.69</c:v>
                </c:pt>
                <c:pt idx="536">
                  <c:v>1191.1099999999999</c:v>
                </c:pt>
                <c:pt idx="537">
                  <c:v>1201.05</c:v>
                </c:pt>
                <c:pt idx="538">
                  <c:v>1193.6600000000001</c:v>
                </c:pt>
                <c:pt idx="539">
                  <c:v>1188.94</c:v>
                </c:pt>
                <c:pt idx="540">
                  <c:v>1183.3499999999999</c:v>
                </c:pt>
                <c:pt idx="541">
                  <c:v>1179.8399999999999</c:v>
                </c:pt>
                <c:pt idx="542">
                  <c:v>1188.3599999999999</c:v>
                </c:pt>
                <c:pt idx="543">
                  <c:v>1174.3399999999999</c:v>
                </c:pt>
                <c:pt idx="544">
                  <c:v>1185.9100000000001</c:v>
                </c:pt>
                <c:pt idx="545">
                  <c:v>1202.17</c:v>
                </c:pt>
                <c:pt idx="546">
                  <c:v>1222.77</c:v>
                </c:pt>
                <c:pt idx="547">
                  <c:v>1228.67</c:v>
                </c:pt>
                <c:pt idx="548">
                  <c:v>1213.17</c:v>
                </c:pt>
                <c:pt idx="549">
                  <c:v>1190.4000000000001</c:v>
                </c:pt>
                <c:pt idx="550">
                  <c:v>1181.1400000000001</c:v>
                </c:pt>
                <c:pt idx="551">
                  <c:v>1183.51</c:v>
                </c:pt>
                <c:pt idx="552">
                  <c:v>1191.74</c:v>
                </c:pt>
                <c:pt idx="553">
                  <c:v>1193.6199999999999</c:v>
                </c:pt>
                <c:pt idx="554">
                  <c:v>1194.29</c:v>
                </c:pt>
                <c:pt idx="555">
                  <c:v>1199.03</c:v>
                </c:pt>
                <c:pt idx="556">
                  <c:v>1180.1500000000001</c:v>
                </c:pt>
                <c:pt idx="557">
                  <c:v>1213.54</c:v>
                </c:pt>
                <c:pt idx="558">
                  <c:v>1226.58</c:v>
                </c:pt>
                <c:pt idx="559">
                  <c:v>1228.54</c:v>
                </c:pt>
                <c:pt idx="560">
                  <c:v>1258.5999999999999</c:v>
                </c:pt>
                <c:pt idx="561">
                  <c:v>1263.43</c:v>
                </c:pt>
                <c:pt idx="562">
                  <c:v>1261.45</c:v>
                </c:pt>
                <c:pt idx="563">
                  <c:v>1256.8699999999999</c:v>
                </c:pt>
                <c:pt idx="564">
                  <c:v>1261.53</c:v>
                </c:pt>
                <c:pt idx="565">
                  <c:v>1261.72</c:v>
                </c:pt>
                <c:pt idx="566">
                  <c:v>1246.57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088-4D96-BE19-4490B3B8FA8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298294736"/>
        <c:axId val="1298287664"/>
      </c:lineChart>
      <c:dateAx>
        <c:axId val="1298294736"/>
        <c:scaling>
          <c:orientation val="minMax"/>
        </c:scaling>
        <c:delete val="1"/>
        <c:axPos val="b"/>
        <c:numFmt formatCode="m/d/yyyy" sourceLinked="1"/>
        <c:majorTickMark val="out"/>
        <c:minorTickMark val="none"/>
        <c:tickLblPos val="nextTo"/>
        <c:crossAx val="1298287664"/>
        <c:crosses val="autoZero"/>
        <c:auto val="1"/>
        <c:lblOffset val="100"/>
        <c:baseTimeUnit val="days"/>
        <c:majorUnit val="3"/>
        <c:majorTimeUnit val="months"/>
      </c:dateAx>
      <c:valAx>
        <c:axId val="1298287664"/>
        <c:scaling>
          <c:orientation val="minMax"/>
          <c:max val="1300"/>
          <c:min val="500"/>
        </c:scaling>
        <c:delete val="1"/>
        <c:axPos val="l"/>
        <c:numFmt formatCode="General" sourceLinked="1"/>
        <c:majorTickMark val="none"/>
        <c:minorTickMark val="none"/>
        <c:tickLblPos val="nextTo"/>
        <c:crossAx val="12982947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AEFE309B-6FF1-4FCE-A609-D9EF67AE215F}" type="datetimeFigureOut">
              <a:rPr lang="nb-NO" smtClean="0"/>
              <a:t>30.03.2022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29463918-27FF-4513-BABC-3A2F20F2AA2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181367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1) På konto har du ingen risiko. Da får du betalt deretter. I dag er det </a:t>
            </a:r>
            <a:r>
              <a:rPr lang="nb-NO" dirty="0" err="1"/>
              <a:t>ca</a:t>
            </a:r>
            <a:r>
              <a:rPr lang="nb-NO" dirty="0"/>
              <a:t> 0%. BSU er unntaket og anbefales ALLE som kan</a:t>
            </a:r>
          </a:p>
          <a:p>
            <a:r>
              <a:rPr lang="nb-NO" dirty="0"/>
              <a:t>2) Eiendom er investeringer i næringsbygg, kontorer etc. Dette er ofte lange kontrakter og relativt forutsigbart. Men høyere risiko enn bank og renter</a:t>
            </a:r>
          </a:p>
          <a:p>
            <a:r>
              <a:rPr lang="nb-NO" dirty="0"/>
              <a:t>3) Aksjer og aksjefond investerer i selskaper og her er det mange forhold som påvirker minutt for minutt. Med større </a:t>
            </a:r>
            <a:r>
              <a:rPr lang="nb-NO" dirty="0" err="1"/>
              <a:t>uforutsibarhet</a:t>
            </a:r>
            <a:r>
              <a:rPr lang="nb-NO" dirty="0"/>
              <a:t>, kommer større risiko og dermed skal du ha bedre betalt.</a:t>
            </a:r>
          </a:p>
          <a:p>
            <a:r>
              <a:rPr lang="nb-NO" dirty="0"/>
              <a:t>Man pleier å si at aksjer skal gi 3-7% meravkastning enn risikofri rente. I dag kan det bety 1% på konto og 4-8% i aksjer.</a:t>
            </a:r>
          </a:p>
          <a:p>
            <a:r>
              <a:rPr lang="nb-NO" dirty="0"/>
              <a:t>Unoterte aksjer og vekst-aksjer har enda høyere </a:t>
            </a:r>
            <a:r>
              <a:rPr lang="nb-NO" dirty="0" err="1"/>
              <a:t>risko</a:t>
            </a:r>
            <a:r>
              <a:rPr lang="nb-NO" dirty="0"/>
              <a:t> og du skal forvente høyere avkastning over tid.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90752"/>
            <a:fld id="{0B2038E3-FA62-4895-B413-464FC756104F}" type="slidenum">
              <a:rPr lang="nb-NO">
                <a:solidFill>
                  <a:prstClr val="black"/>
                </a:solidFill>
                <a:latin typeface="Calibri" panose="020F0502020204030204"/>
              </a:rPr>
              <a:pPr defTabSz="990752"/>
              <a:t>2</a:t>
            </a:fld>
            <a:endParaRPr lang="nb-NO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0430960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  <a:p>
            <a:r>
              <a:rPr lang="nb-NO" dirty="0"/>
              <a:t>Nye på hovedlisten: 3 + de 8 som har blitt overført = 11 nye</a:t>
            </a:r>
          </a:p>
          <a:p>
            <a:endParaRPr lang="nb-NO" dirty="0"/>
          </a:p>
          <a:p>
            <a:r>
              <a:rPr lang="nb-NO" dirty="0"/>
              <a:t>Nye på EN Growth Q1 – som fortsatt er der: 25 aksjer</a:t>
            </a:r>
          </a:p>
          <a:p>
            <a:pPr defTabSz="1047027"/>
            <a:r>
              <a:rPr lang="nb-NO" dirty="0"/>
              <a:t>Nye på EN Growth Q2 – som fortsatt er der:  19 aksjer</a:t>
            </a:r>
          </a:p>
          <a:p>
            <a:r>
              <a:rPr lang="nb-NO" dirty="0"/>
              <a:t>SUM EN Growth hittil i 2021 : 44 aksjer</a:t>
            </a:r>
          </a:p>
          <a:p>
            <a:endParaRPr lang="nb-NO" dirty="0"/>
          </a:p>
          <a:p>
            <a:r>
              <a:rPr lang="nb-NO" dirty="0"/>
              <a:t>Totalt antall aksjer på Oslo Børs inkl EN Growth: </a:t>
            </a:r>
          </a:p>
          <a:p>
            <a:r>
              <a:rPr lang="nb-NO" dirty="0"/>
              <a:t>Av disse er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90752">
              <a:defRPr/>
            </a:pPr>
            <a:fld id="{01A4D975-F3EF-4362-97B8-4C0957096CD0}" type="slidenum">
              <a:rPr lang="nb-NO" sz="1400">
                <a:solidFill>
                  <a:prstClr val="black"/>
                </a:solidFill>
                <a:latin typeface="Calibri" panose="020F0502020204030204"/>
              </a:rPr>
              <a:pPr defTabSz="990752">
                <a:defRPr/>
              </a:pPr>
              <a:t>10</a:t>
            </a:fld>
            <a:endParaRPr lang="nb-NO" sz="14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9879661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gendefinert oppsett">
    <p:bg>
      <p:bgPr>
        <a:solidFill>
          <a:srgbClr val="0224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Undertittel 2"/>
          <p:cNvSpPr>
            <a:spLocks noGrp="1"/>
          </p:cNvSpPr>
          <p:nvPr>
            <p:ph type="subTitle" idx="10"/>
          </p:nvPr>
        </p:nvSpPr>
        <p:spPr>
          <a:xfrm>
            <a:off x="914401" y="3070960"/>
            <a:ext cx="10535140" cy="175260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FADC25D6-64C9-4D3D-A225-1649A5714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36917046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2" indent="0">
              <a:buNone/>
              <a:defRPr sz="2800"/>
            </a:lvl2pPr>
            <a:lvl3pPr marL="914364" indent="0">
              <a:buNone/>
              <a:defRPr sz="2400"/>
            </a:lvl3pPr>
            <a:lvl4pPr marL="1371545" indent="0">
              <a:buNone/>
              <a:defRPr sz="2000"/>
            </a:lvl4pPr>
            <a:lvl5pPr marL="1828727" indent="0">
              <a:buNone/>
              <a:defRPr sz="2000"/>
            </a:lvl5pPr>
            <a:lvl6pPr marL="2285909" indent="0">
              <a:buNone/>
              <a:defRPr sz="2000"/>
            </a:lvl6pPr>
            <a:lvl7pPr marL="2743091" indent="0">
              <a:buNone/>
              <a:defRPr sz="2000"/>
            </a:lvl7pPr>
            <a:lvl8pPr marL="3200272" indent="0">
              <a:buNone/>
              <a:defRPr sz="2000"/>
            </a:lvl8pPr>
            <a:lvl9pPr marL="3657454" indent="0">
              <a:buNone/>
              <a:defRPr sz="2000"/>
            </a:lvl9pPr>
          </a:lstStyle>
          <a:p>
            <a:r>
              <a:rPr lang="nb-NO"/>
              <a:t>Klikk ikonet for å legge til et bilde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2389717" y="5367340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2" indent="0">
              <a:buNone/>
              <a:defRPr sz="1200"/>
            </a:lvl2pPr>
            <a:lvl3pPr marL="914364" indent="0">
              <a:buNone/>
              <a:defRPr sz="1000"/>
            </a:lvl3pPr>
            <a:lvl4pPr marL="1371545" indent="0">
              <a:buNone/>
              <a:defRPr sz="900"/>
            </a:lvl4pPr>
            <a:lvl5pPr marL="1828727" indent="0">
              <a:buNone/>
              <a:defRPr sz="900"/>
            </a:lvl5pPr>
            <a:lvl6pPr marL="2285909" indent="0">
              <a:buNone/>
              <a:defRPr sz="900"/>
            </a:lvl6pPr>
            <a:lvl7pPr marL="2743091" indent="0">
              <a:buNone/>
              <a:defRPr sz="900"/>
            </a:lvl7pPr>
            <a:lvl8pPr marL="3200272" indent="0">
              <a:buNone/>
              <a:defRPr sz="900"/>
            </a:lvl8pPr>
            <a:lvl9pPr marL="3657454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6D691-BD66-2E4B-8D57-803DD8FB4034}" type="datetimeFigureOut">
              <a:rPr lang="nb-NO" smtClean="0"/>
              <a:t>24.03.2022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46602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6D691-BD66-2E4B-8D57-803DD8FB4034}" type="datetimeFigureOut">
              <a:rPr lang="nb-NO" smtClean="0"/>
              <a:t>24.03.2022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8783406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491A1700-1AE6-4138-938D-CD0E7A71E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7AC32-6DF3-4C30-A1D2-50B8F1B2410E}" type="datetimeFigureOut">
              <a:rPr lang="nb-NO" smtClean="0"/>
              <a:t>24.03.2022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0FA063DF-2A38-474F-B50F-F6CD4D8CF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BEBEEF6D-AF21-49EA-9C62-E58AC35B3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9C2BC-99DD-40B1-A971-EF2F6754297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647097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015837"/>
            <a:ext cx="10515600" cy="4161127"/>
          </a:xfrm>
        </p:spPr>
        <p:txBody>
          <a:bodyPr/>
          <a:lstStyle>
            <a:lvl1pPr>
              <a:defRPr>
                <a:solidFill>
                  <a:srgbClr val="003366"/>
                </a:solidFill>
              </a:defRPr>
            </a:lvl1pPr>
            <a:lvl2pPr>
              <a:defRPr sz="1200">
                <a:solidFill>
                  <a:srgbClr val="003366"/>
                </a:solidFill>
              </a:defRPr>
            </a:lvl2pPr>
            <a:lvl3pPr>
              <a:defRPr sz="1100">
                <a:solidFill>
                  <a:srgbClr val="003366"/>
                </a:solidFill>
              </a:defRPr>
            </a:lvl3pPr>
            <a:lvl4pPr>
              <a:defRPr sz="1050">
                <a:solidFill>
                  <a:srgbClr val="003366"/>
                </a:solidFill>
              </a:defRPr>
            </a:lvl4pPr>
            <a:lvl5pPr>
              <a:defRPr sz="1050">
                <a:solidFill>
                  <a:srgbClr val="003366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1190720"/>
            <a:ext cx="7958560" cy="412750"/>
          </a:xfrm>
        </p:spPr>
        <p:txBody>
          <a:bodyPr lIns="100800" tIns="0" rIns="90000">
            <a:normAutofit/>
          </a:bodyPr>
          <a:lstStyle>
            <a:lvl1pPr marL="1350" indent="0">
              <a:buNone/>
              <a:defRPr sz="930" cap="all" baseline="0">
                <a:solidFill>
                  <a:srgbClr val="6B88B0"/>
                </a:solidFill>
              </a:defRPr>
            </a:lvl1pPr>
          </a:lstStyle>
          <a:p>
            <a:pPr lvl="0"/>
            <a:r>
              <a:rPr lang="en-US" dirty="0"/>
              <a:t>STIKKTITTEL, info  </a:t>
            </a:r>
            <a:r>
              <a:rPr lang="en-US" dirty="0" err="1"/>
              <a:t>og</a:t>
            </a:r>
            <a:r>
              <a:rPr lang="en-US" dirty="0"/>
              <a:t>  ETC.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8353659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gendefinert oppsett">
    <p:bg>
      <p:bgPr>
        <a:solidFill>
          <a:srgbClr val="0224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Undertittel 2"/>
          <p:cNvSpPr>
            <a:spLocks noGrp="1"/>
          </p:cNvSpPr>
          <p:nvPr>
            <p:ph type="subTitle" idx="10"/>
          </p:nvPr>
        </p:nvSpPr>
        <p:spPr>
          <a:xfrm>
            <a:off x="914401" y="3070960"/>
            <a:ext cx="10535140" cy="175260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FADC25D6-64C9-4D3D-A225-1649A5714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21454247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gendefinert oppset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tel 1"/>
          <p:cNvSpPr>
            <a:spLocks noGrp="1"/>
          </p:cNvSpPr>
          <p:nvPr>
            <p:ph type="ctrTitle" hasCustomPrompt="1"/>
          </p:nvPr>
        </p:nvSpPr>
        <p:spPr>
          <a:xfrm>
            <a:off x="914401" y="1593121"/>
            <a:ext cx="10535140" cy="1470025"/>
          </a:xfrm>
        </p:spPr>
        <p:txBody>
          <a:bodyPr>
            <a:normAutofit/>
          </a:bodyPr>
          <a:lstStyle>
            <a:lvl1pPr algn="r">
              <a:defRPr sz="3200">
                <a:solidFill>
                  <a:srgbClr val="FFFFFF"/>
                </a:solidFill>
              </a:defRPr>
            </a:lvl1pPr>
          </a:lstStyle>
          <a:p>
            <a:r>
              <a:rPr lang="nb-NO" dirty="0"/>
              <a:t>Klikk for å </a:t>
            </a:r>
            <a:br>
              <a:rPr lang="nb-NO" dirty="0"/>
            </a:br>
            <a:r>
              <a:rPr lang="nb-NO" dirty="0"/>
              <a:t>redigere tittelstil</a:t>
            </a:r>
          </a:p>
        </p:txBody>
      </p:sp>
      <p:sp>
        <p:nvSpPr>
          <p:cNvPr id="10" name="Undertittel 2"/>
          <p:cNvSpPr>
            <a:spLocks noGrp="1"/>
          </p:cNvSpPr>
          <p:nvPr>
            <p:ph type="subTitle" idx="10"/>
          </p:nvPr>
        </p:nvSpPr>
        <p:spPr>
          <a:xfrm>
            <a:off x="914401" y="3070960"/>
            <a:ext cx="10535140" cy="1752600"/>
          </a:xfrm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rgbClr val="FFFFFF"/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pic>
        <p:nvPicPr>
          <p:cNvPr id="12" name="Bilde 11" descr="AN logo negativ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8946" y="5778688"/>
            <a:ext cx="1470595" cy="182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8403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>
            <a:lvl1pPr algn="r">
              <a:defRPr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609600" y="3886200"/>
            <a:ext cx="10668000" cy="1752600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6D691-BD66-2E4B-8D57-803DD8FB4034}" type="datetimeFigureOut">
              <a:rPr lang="nb-NO" smtClean="0"/>
              <a:t>29.03.2022</a:t>
            </a:fld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112526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4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2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6D691-BD66-2E4B-8D57-803DD8FB4034}" type="datetimeFigureOut">
              <a:rPr lang="nb-NO" smtClean="0"/>
              <a:t>29.03.2022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294584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6D691-BD66-2E4B-8D57-803DD8FB4034}" type="datetimeFigureOut">
              <a:rPr lang="nb-NO" smtClean="0"/>
              <a:pPr/>
              <a:t>29.03.2022</a:t>
            </a:fld>
            <a:endParaRPr lang="nb-NO" dirty="0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0759621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6D691-BD66-2E4B-8D57-803DD8FB4034}" type="datetimeFigureOut">
              <a:rPr lang="nb-NO" smtClean="0"/>
              <a:t>29.03.2022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783130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gendefinert oppsett">
    <p:bg>
      <p:bgPr>
        <a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tel 1"/>
          <p:cNvSpPr>
            <a:spLocks noGrp="1"/>
          </p:cNvSpPr>
          <p:nvPr>
            <p:ph type="ctrTitle" hasCustomPrompt="1"/>
          </p:nvPr>
        </p:nvSpPr>
        <p:spPr>
          <a:xfrm>
            <a:off x="914401" y="1593121"/>
            <a:ext cx="10535140" cy="1470025"/>
          </a:xfrm>
        </p:spPr>
        <p:txBody>
          <a:bodyPr>
            <a:normAutofit/>
          </a:bodyPr>
          <a:lstStyle>
            <a:lvl1pPr algn="r">
              <a:defRPr sz="3200">
                <a:solidFill>
                  <a:srgbClr val="FFFFFF"/>
                </a:solidFill>
              </a:defRPr>
            </a:lvl1pPr>
          </a:lstStyle>
          <a:p>
            <a:r>
              <a:rPr lang="nb-NO" dirty="0"/>
              <a:t>Klikk for å </a:t>
            </a:r>
            <a:br>
              <a:rPr lang="nb-NO" dirty="0"/>
            </a:br>
            <a:r>
              <a:rPr lang="nb-NO" dirty="0"/>
              <a:t>redigere tittelstil</a:t>
            </a:r>
          </a:p>
        </p:txBody>
      </p:sp>
      <p:sp>
        <p:nvSpPr>
          <p:cNvPr id="10" name="Undertittel 2"/>
          <p:cNvSpPr>
            <a:spLocks noGrp="1"/>
          </p:cNvSpPr>
          <p:nvPr>
            <p:ph type="subTitle" idx="10"/>
          </p:nvPr>
        </p:nvSpPr>
        <p:spPr>
          <a:xfrm>
            <a:off x="914401" y="3070960"/>
            <a:ext cx="10535140" cy="1752600"/>
          </a:xfrm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rgbClr val="FFFFFF"/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pic>
        <p:nvPicPr>
          <p:cNvPr id="12" name="Bilde 11" descr="AN logo negativ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8946" y="5778688"/>
            <a:ext cx="1470595" cy="182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5520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6D691-BD66-2E4B-8D57-803DD8FB4034}" type="datetimeFigureOut">
              <a:rPr lang="nb-NO" smtClean="0"/>
              <a:t>29.03.2022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680018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2" indent="0">
              <a:buNone/>
              <a:defRPr sz="2000" b="1"/>
            </a:lvl2pPr>
            <a:lvl3pPr marL="914364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1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2" indent="0">
              <a:buNone/>
              <a:defRPr sz="2000" b="1"/>
            </a:lvl2pPr>
            <a:lvl3pPr marL="914364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1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6D691-BD66-2E4B-8D57-803DD8FB4034}" type="datetimeFigureOut">
              <a:rPr lang="nb-NO" smtClean="0"/>
              <a:t>29.03.2022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983173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09606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609606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2" indent="0">
              <a:buNone/>
              <a:defRPr sz="1200"/>
            </a:lvl2pPr>
            <a:lvl3pPr marL="914364" indent="0">
              <a:buNone/>
              <a:defRPr sz="1000"/>
            </a:lvl3pPr>
            <a:lvl4pPr marL="1371545" indent="0">
              <a:buNone/>
              <a:defRPr sz="900"/>
            </a:lvl4pPr>
            <a:lvl5pPr marL="1828727" indent="0">
              <a:buNone/>
              <a:defRPr sz="900"/>
            </a:lvl5pPr>
            <a:lvl6pPr marL="2285909" indent="0">
              <a:buNone/>
              <a:defRPr sz="900"/>
            </a:lvl6pPr>
            <a:lvl7pPr marL="2743091" indent="0">
              <a:buNone/>
              <a:defRPr sz="900"/>
            </a:lvl7pPr>
            <a:lvl8pPr marL="3200272" indent="0">
              <a:buNone/>
              <a:defRPr sz="900"/>
            </a:lvl8pPr>
            <a:lvl9pPr marL="3657454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6D691-BD66-2E4B-8D57-803DD8FB4034}" type="datetimeFigureOut">
              <a:rPr lang="nb-NO" smtClean="0"/>
              <a:t>29.03.2022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819948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2" indent="0">
              <a:buNone/>
              <a:defRPr sz="2800"/>
            </a:lvl2pPr>
            <a:lvl3pPr marL="914364" indent="0">
              <a:buNone/>
              <a:defRPr sz="2400"/>
            </a:lvl3pPr>
            <a:lvl4pPr marL="1371545" indent="0">
              <a:buNone/>
              <a:defRPr sz="2000"/>
            </a:lvl4pPr>
            <a:lvl5pPr marL="1828727" indent="0">
              <a:buNone/>
              <a:defRPr sz="2000"/>
            </a:lvl5pPr>
            <a:lvl6pPr marL="2285909" indent="0">
              <a:buNone/>
              <a:defRPr sz="2000"/>
            </a:lvl6pPr>
            <a:lvl7pPr marL="2743091" indent="0">
              <a:buNone/>
              <a:defRPr sz="2000"/>
            </a:lvl7pPr>
            <a:lvl8pPr marL="3200272" indent="0">
              <a:buNone/>
              <a:defRPr sz="2000"/>
            </a:lvl8pPr>
            <a:lvl9pPr marL="3657454" indent="0">
              <a:buNone/>
              <a:defRPr sz="2000"/>
            </a:lvl9pPr>
          </a:lstStyle>
          <a:p>
            <a:r>
              <a:rPr lang="nb-NO"/>
              <a:t>Klikk ikonet for å legge til et bilde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2389717" y="5367340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2" indent="0">
              <a:buNone/>
              <a:defRPr sz="1200"/>
            </a:lvl2pPr>
            <a:lvl3pPr marL="914364" indent="0">
              <a:buNone/>
              <a:defRPr sz="1000"/>
            </a:lvl3pPr>
            <a:lvl4pPr marL="1371545" indent="0">
              <a:buNone/>
              <a:defRPr sz="900"/>
            </a:lvl4pPr>
            <a:lvl5pPr marL="1828727" indent="0">
              <a:buNone/>
              <a:defRPr sz="900"/>
            </a:lvl5pPr>
            <a:lvl6pPr marL="2285909" indent="0">
              <a:buNone/>
              <a:defRPr sz="900"/>
            </a:lvl6pPr>
            <a:lvl7pPr marL="2743091" indent="0">
              <a:buNone/>
              <a:defRPr sz="900"/>
            </a:lvl7pPr>
            <a:lvl8pPr marL="3200272" indent="0">
              <a:buNone/>
              <a:defRPr sz="900"/>
            </a:lvl8pPr>
            <a:lvl9pPr marL="3657454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6D691-BD66-2E4B-8D57-803DD8FB4034}" type="datetimeFigureOut">
              <a:rPr lang="nb-NO" smtClean="0"/>
              <a:t>29.03.2022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226267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6D691-BD66-2E4B-8D57-803DD8FB4034}" type="datetimeFigureOut">
              <a:rPr lang="nb-NO" smtClean="0"/>
              <a:t>29.03.2022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1247037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>
            <a:lvl1pPr algn="r">
              <a:defRPr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609600" y="3886200"/>
            <a:ext cx="10668000" cy="1752600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6D691-BD66-2E4B-8D57-803DD8FB4034}" type="datetimeFigureOut">
              <a:rPr lang="nb-NO" smtClean="0"/>
              <a:t>24.03.2022</a:t>
            </a:fld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188082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4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2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6D691-BD66-2E4B-8D57-803DD8FB4034}" type="datetimeFigureOut">
              <a:rPr lang="nb-NO" smtClean="0"/>
              <a:t>24.03.2022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526682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6D691-BD66-2E4B-8D57-803DD8FB4034}" type="datetimeFigureOut">
              <a:rPr lang="nb-NO" smtClean="0"/>
              <a:pPr/>
              <a:t>24.03.2022</a:t>
            </a:fld>
            <a:endParaRPr lang="nb-NO" dirty="0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652388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6D691-BD66-2E4B-8D57-803DD8FB4034}" type="datetimeFigureOut">
              <a:rPr lang="nb-NO" smtClean="0"/>
              <a:t>24.03.2022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679012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6D691-BD66-2E4B-8D57-803DD8FB4034}" type="datetimeFigureOut">
              <a:rPr lang="nb-NO" smtClean="0"/>
              <a:t>24.03.2022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261496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2" indent="0">
              <a:buNone/>
              <a:defRPr sz="2000" b="1"/>
            </a:lvl2pPr>
            <a:lvl3pPr marL="914364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1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2" indent="0">
              <a:buNone/>
              <a:defRPr sz="2000" b="1"/>
            </a:lvl2pPr>
            <a:lvl3pPr marL="914364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1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6D691-BD66-2E4B-8D57-803DD8FB4034}" type="datetimeFigureOut">
              <a:rPr lang="nb-NO" smtClean="0"/>
              <a:t>24.03.2022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516230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09606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609606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2" indent="0">
              <a:buNone/>
              <a:defRPr sz="1200"/>
            </a:lvl2pPr>
            <a:lvl3pPr marL="914364" indent="0">
              <a:buNone/>
              <a:defRPr sz="1000"/>
            </a:lvl3pPr>
            <a:lvl4pPr marL="1371545" indent="0">
              <a:buNone/>
              <a:defRPr sz="900"/>
            </a:lvl4pPr>
            <a:lvl5pPr marL="1828727" indent="0">
              <a:buNone/>
              <a:defRPr sz="900"/>
            </a:lvl5pPr>
            <a:lvl6pPr marL="2285909" indent="0">
              <a:buNone/>
              <a:defRPr sz="900"/>
            </a:lvl6pPr>
            <a:lvl7pPr marL="2743091" indent="0">
              <a:buNone/>
              <a:defRPr sz="900"/>
            </a:lvl7pPr>
            <a:lvl8pPr marL="3200272" indent="0">
              <a:buNone/>
              <a:defRPr sz="900"/>
            </a:lvl8pPr>
            <a:lvl9pPr marL="3657454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6D691-BD66-2E4B-8D57-803DD8FB4034}" type="datetimeFigureOut">
              <a:rPr lang="nb-NO" smtClean="0"/>
              <a:t>24.03.2022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61297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Museo Sans Rounded 100"/>
                <a:cs typeface="Museo Sans Rounded 100"/>
              </a:defRPr>
            </a:lvl1pPr>
          </a:lstStyle>
          <a:p>
            <a:fld id="{8C46D691-BD66-2E4B-8D57-803DD8FB4034}" type="datetimeFigureOut">
              <a:rPr lang="nb-NO" smtClean="0"/>
              <a:pPr/>
              <a:t>24.03.2022</a:t>
            </a:fld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Museo Sans Rounded 100"/>
                <a:cs typeface="Museo Sans Rounded 100"/>
              </a:defRPr>
            </a:lvl1pPr>
          </a:lstStyle>
          <a:p>
            <a:endParaRPr lang="nb-NO" dirty="0"/>
          </a:p>
        </p:txBody>
      </p:sp>
      <p:pic>
        <p:nvPicPr>
          <p:cNvPr id="11" name="Bilde 1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67" y="236539"/>
            <a:ext cx="11091333" cy="38100"/>
          </a:xfrm>
          <a:prstGeom prst="rect">
            <a:avLst/>
          </a:prstGeom>
        </p:spPr>
      </p:pic>
      <p:pic>
        <p:nvPicPr>
          <p:cNvPr id="12" name="Bilde 1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67" y="6337301"/>
            <a:ext cx="11091333" cy="38100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0D0E3CCA-001A-4ECE-8AC6-811B18D42F00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3651" y="6422137"/>
            <a:ext cx="1206370" cy="199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933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defTabSz="457182" rtl="0" eaLnBrk="1" latinLnBrk="0" hangingPunct="1">
        <a:spcBef>
          <a:spcPct val="0"/>
        </a:spcBef>
        <a:buNone/>
        <a:defRPr sz="4400" b="0" i="0" kern="1200">
          <a:solidFill>
            <a:srgbClr val="02243A"/>
          </a:solidFill>
          <a:latin typeface="Museo Sans Rounded 500"/>
          <a:ea typeface="+mj-ea"/>
          <a:cs typeface="Museo Sans Rounded 500"/>
        </a:defRPr>
      </a:lvl1pPr>
    </p:titleStyle>
    <p:bodyStyle>
      <a:lvl1pPr marL="342887" indent="-342887" algn="l" defTabSz="457182" rtl="0" eaLnBrk="1" latinLnBrk="0" hangingPunct="1">
        <a:spcBef>
          <a:spcPct val="20000"/>
        </a:spcBef>
        <a:buFont typeface="Arial"/>
        <a:buChar char="•"/>
        <a:defRPr sz="3200" b="0" i="0" kern="1200">
          <a:solidFill>
            <a:srgbClr val="02243A"/>
          </a:solidFill>
          <a:latin typeface="Museo Sans Rounded 100"/>
          <a:ea typeface="+mn-ea"/>
          <a:cs typeface="Museo Sans Rounded 100"/>
        </a:defRPr>
      </a:lvl1pPr>
      <a:lvl2pPr marL="742920" indent="-285738" algn="l" defTabSz="457182" rtl="0" eaLnBrk="1" latinLnBrk="0" hangingPunct="1">
        <a:spcBef>
          <a:spcPct val="20000"/>
        </a:spcBef>
        <a:buFont typeface="Arial"/>
        <a:buChar char="–"/>
        <a:defRPr sz="2800" b="0" i="0" kern="1200">
          <a:solidFill>
            <a:srgbClr val="02243A"/>
          </a:solidFill>
          <a:latin typeface="Museo Sans Rounded 100"/>
          <a:ea typeface="+mn-ea"/>
          <a:cs typeface="Museo Sans Rounded 100"/>
        </a:defRPr>
      </a:lvl2pPr>
      <a:lvl3pPr marL="1142954" indent="-228590" algn="l" defTabSz="457182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rgbClr val="02243A"/>
          </a:solidFill>
          <a:latin typeface="Museo Sans Rounded 100"/>
          <a:ea typeface="+mn-ea"/>
          <a:cs typeface="Museo Sans Rounded 100"/>
        </a:defRPr>
      </a:lvl3pPr>
      <a:lvl4pPr marL="1600136" indent="-228590" algn="l" defTabSz="457182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rgbClr val="02243A"/>
          </a:solidFill>
          <a:latin typeface="Museo Sans Rounded 100"/>
          <a:ea typeface="+mn-ea"/>
          <a:cs typeface="Museo Sans Rounded 100"/>
        </a:defRPr>
      </a:lvl4pPr>
      <a:lvl5pPr marL="2057317" indent="-228590" algn="l" defTabSz="457182" rtl="0" eaLnBrk="1" latinLnBrk="0" hangingPunct="1">
        <a:spcBef>
          <a:spcPct val="20000"/>
        </a:spcBef>
        <a:buFont typeface="Arial"/>
        <a:buChar char="»"/>
        <a:defRPr sz="2000" b="0" i="0" kern="1200">
          <a:solidFill>
            <a:srgbClr val="02243A"/>
          </a:solidFill>
          <a:latin typeface="Museo Sans Rounded 100"/>
          <a:ea typeface="+mn-ea"/>
          <a:cs typeface="Museo Sans Rounded 100"/>
        </a:defRPr>
      </a:lvl5pPr>
      <a:lvl6pPr marL="2514499" indent="-228590" algn="l" defTabSz="45718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0" algn="l" defTabSz="45718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0" algn="l" defTabSz="45718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4" indent="-228590" algn="l" defTabSz="45718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4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1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Museo Sans Rounded 100"/>
                <a:cs typeface="Museo Sans Rounded 100"/>
              </a:defRPr>
            </a:lvl1pPr>
          </a:lstStyle>
          <a:p>
            <a:fld id="{8C46D691-BD66-2E4B-8D57-803DD8FB4034}" type="datetimeFigureOut">
              <a:rPr lang="nb-NO" smtClean="0"/>
              <a:pPr/>
              <a:t>29.03.2022</a:t>
            </a:fld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Museo Sans Rounded 100"/>
                <a:cs typeface="Museo Sans Rounded 100"/>
              </a:defRPr>
            </a:lvl1pPr>
          </a:lstStyle>
          <a:p>
            <a:endParaRPr lang="nb-NO" dirty="0"/>
          </a:p>
        </p:txBody>
      </p:sp>
      <p:pic>
        <p:nvPicPr>
          <p:cNvPr id="11" name="Bilde 1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41867" y="236539"/>
            <a:ext cx="11091333" cy="38100"/>
          </a:xfrm>
          <a:prstGeom prst="rect">
            <a:avLst/>
          </a:prstGeom>
        </p:spPr>
      </p:pic>
      <p:pic>
        <p:nvPicPr>
          <p:cNvPr id="12" name="Bilde 1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41867" y="6337301"/>
            <a:ext cx="11091333" cy="38100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0D0E3CCA-001A-4ECE-8AC6-811B18D42F0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3651" y="6422137"/>
            <a:ext cx="1206370" cy="199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067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457182" rtl="0" eaLnBrk="1" latinLnBrk="0" hangingPunct="1">
        <a:spcBef>
          <a:spcPct val="0"/>
        </a:spcBef>
        <a:buNone/>
        <a:defRPr sz="4400" b="0" i="0" kern="1200">
          <a:solidFill>
            <a:srgbClr val="02243A"/>
          </a:solidFill>
          <a:latin typeface="Museo Sans Rounded 500"/>
          <a:ea typeface="+mj-ea"/>
          <a:cs typeface="Museo Sans Rounded 500"/>
        </a:defRPr>
      </a:lvl1pPr>
    </p:titleStyle>
    <p:bodyStyle>
      <a:lvl1pPr marL="342887" indent="-342887" algn="l" defTabSz="457182" rtl="0" eaLnBrk="1" latinLnBrk="0" hangingPunct="1">
        <a:spcBef>
          <a:spcPct val="20000"/>
        </a:spcBef>
        <a:buFont typeface="Arial"/>
        <a:buChar char="•"/>
        <a:defRPr sz="3200" b="0" i="0" kern="1200">
          <a:solidFill>
            <a:srgbClr val="02243A"/>
          </a:solidFill>
          <a:latin typeface="Museo Sans Rounded 100"/>
          <a:ea typeface="+mn-ea"/>
          <a:cs typeface="Museo Sans Rounded 100"/>
        </a:defRPr>
      </a:lvl1pPr>
      <a:lvl2pPr marL="742920" indent="-285738" algn="l" defTabSz="457182" rtl="0" eaLnBrk="1" latinLnBrk="0" hangingPunct="1">
        <a:spcBef>
          <a:spcPct val="20000"/>
        </a:spcBef>
        <a:buFont typeface="Arial"/>
        <a:buChar char="–"/>
        <a:defRPr sz="2800" b="0" i="0" kern="1200">
          <a:solidFill>
            <a:srgbClr val="02243A"/>
          </a:solidFill>
          <a:latin typeface="Museo Sans Rounded 100"/>
          <a:ea typeface="+mn-ea"/>
          <a:cs typeface="Museo Sans Rounded 100"/>
        </a:defRPr>
      </a:lvl2pPr>
      <a:lvl3pPr marL="1142954" indent="-228590" algn="l" defTabSz="457182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rgbClr val="02243A"/>
          </a:solidFill>
          <a:latin typeface="Museo Sans Rounded 100"/>
          <a:ea typeface="+mn-ea"/>
          <a:cs typeface="Museo Sans Rounded 100"/>
        </a:defRPr>
      </a:lvl3pPr>
      <a:lvl4pPr marL="1600136" indent="-228590" algn="l" defTabSz="457182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rgbClr val="02243A"/>
          </a:solidFill>
          <a:latin typeface="Museo Sans Rounded 100"/>
          <a:ea typeface="+mn-ea"/>
          <a:cs typeface="Museo Sans Rounded 100"/>
        </a:defRPr>
      </a:lvl4pPr>
      <a:lvl5pPr marL="2057317" indent="-228590" algn="l" defTabSz="457182" rtl="0" eaLnBrk="1" latinLnBrk="0" hangingPunct="1">
        <a:spcBef>
          <a:spcPct val="20000"/>
        </a:spcBef>
        <a:buFont typeface="Arial"/>
        <a:buChar char="»"/>
        <a:defRPr sz="2000" b="0" i="0" kern="1200">
          <a:solidFill>
            <a:srgbClr val="02243A"/>
          </a:solidFill>
          <a:latin typeface="Museo Sans Rounded 100"/>
          <a:ea typeface="+mn-ea"/>
          <a:cs typeface="Museo Sans Rounded 100"/>
        </a:defRPr>
      </a:lvl5pPr>
      <a:lvl6pPr marL="2514499" indent="-228590" algn="l" defTabSz="45718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0" algn="l" defTabSz="45718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0" algn="l" defTabSz="45718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4" indent="-228590" algn="l" defTabSz="45718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4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1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chart" Target="../charts/char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hyperlink" Target="http://www.aksjenorge.no/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C8560651-86D5-4D3F-A8C9-321FD456C581}"/>
              </a:ext>
            </a:extLst>
          </p:cNvPr>
          <p:cNvSpPr/>
          <p:nvPr/>
        </p:nvSpPr>
        <p:spPr>
          <a:xfrm>
            <a:off x="-2" y="-26272"/>
            <a:ext cx="12192001" cy="9227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Bilde 2" descr="Et bilde som inneholder tre, utendørs, himmel, bygning&#10;&#10;Automatisk generert beskrivelse">
            <a:extLst>
              <a:ext uri="{FF2B5EF4-FFF2-40B4-BE49-F238E27FC236}">
                <a16:creationId xmlns:a16="http://schemas.microsoft.com/office/drawing/2014/main" id="{63A6A335-3742-48E6-8A57-BD536A14E8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536" b="21850"/>
          <a:stretch/>
        </p:blipFill>
        <p:spPr>
          <a:xfrm>
            <a:off x="-1" y="-26272"/>
            <a:ext cx="12192001" cy="6048928"/>
          </a:xfrm>
          <a:prstGeom prst="rect">
            <a:avLst/>
          </a:prstGeom>
        </p:spPr>
      </p:pic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8A640D5A-018F-4A1E-B1B2-065D2EEA70FD}"/>
              </a:ext>
            </a:extLst>
          </p:cNvPr>
          <p:cNvGraphicFramePr>
            <a:graphicFrameLocks/>
          </p:cNvGraphicFramePr>
          <p:nvPr/>
        </p:nvGraphicFramePr>
        <p:xfrm>
          <a:off x="311498" y="728938"/>
          <a:ext cx="11696281" cy="54001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4" name="Bilde 3">
            <a:extLst>
              <a:ext uri="{FF2B5EF4-FFF2-40B4-BE49-F238E27FC236}">
                <a16:creationId xmlns:a16="http://schemas.microsoft.com/office/drawing/2014/main" id="{F36521D1-5BC3-4293-9837-3A00625E16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565554"/>
            <a:ext cx="1360694" cy="922756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93384575-5732-4628-B5BA-0E0E38B944D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29550"/>
          <a:stretch/>
        </p:blipFill>
        <p:spPr>
          <a:xfrm>
            <a:off x="-2" y="5484223"/>
            <a:ext cx="12192000" cy="140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8888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6" name="Picture 14">
            <a:extLst>
              <a:ext uri="{FF2B5EF4-FFF2-40B4-BE49-F238E27FC236}">
                <a16:creationId xmlns:a16="http://schemas.microsoft.com/office/drawing/2014/main" id="{B87C9A7F-88C1-4AEE-AEAF-8394A023EF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9205" y="5102887"/>
            <a:ext cx="880250" cy="299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888C391E-0F20-45B3-8382-36AE608B9C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354" y="169632"/>
            <a:ext cx="11955292" cy="6785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0573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Sylinder 3">
            <a:extLst>
              <a:ext uri="{FF2B5EF4-FFF2-40B4-BE49-F238E27FC236}">
                <a16:creationId xmlns:a16="http://schemas.microsoft.com/office/drawing/2014/main" id="{CE81668F-9CEB-4275-9C50-17E6B0953DF7}"/>
              </a:ext>
            </a:extLst>
          </p:cNvPr>
          <p:cNvSpPr txBox="1"/>
          <p:nvPr/>
        </p:nvSpPr>
        <p:spPr>
          <a:xfrm>
            <a:off x="388850" y="6410010"/>
            <a:ext cx="347287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seo Sans Rounded 300" panose="02000000000000000000" pitchFamily="50" charset="0"/>
                <a:ea typeface="+mn-ea"/>
                <a:cs typeface="+mn-cs"/>
              </a:rPr>
              <a:t>Kilde: Oslo Børs 29 mars 2022    Grafikk: AksjeNorge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3941359F-4A3A-4D22-98F8-15B42E7C1B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772" y="1502405"/>
            <a:ext cx="11144454" cy="4608975"/>
          </a:xfrm>
          <a:prstGeom prst="rect">
            <a:avLst/>
          </a:prstGeom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10D5F84B-DAC2-45ED-8C36-04C73B46E6A2}"/>
              </a:ext>
            </a:extLst>
          </p:cNvPr>
          <p:cNvSpPr/>
          <p:nvPr/>
        </p:nvSpPr>
        <p:spPr>
          <a:xfrm>
            <a:off x="11010901" y="1388105"/>
            <a:ext cx="724002" cy="774070"/>
          </a:xfrm>
          <a:prstGeom prst="ellipse">
            <a:avLst/>
          </a:prstGeom>
          <a:noFill/>
          <a:ln w="57150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6936B873-514F-4DDE-8563-A976AC745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8183" y="193285"/>
            <a:ext cx="9955631" cy="89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6370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CF473238-B1AE-4CD8-9CC2-9A28387E0F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9838" y="1843914"/>
            <a:ext cx="5762562" cy="4038535"/>
          </a:xfrm>
          <a:prstGeom prst="rect">
            <a:avLst/>
          </a:prstGeom>
        </p:spPr>
      </p:pic>
      <p:sp>
        <p:nvSpPr>
          <p:cNvPr id="14" name="TekstSylinder 13">
            <a:extLst>
              <a:ext uri="{FF2B5EF4-FFF2-40B4-BE49-F238E27FC236}">
                <a16:creationId xmlns:a16="http://schemas.microsoft.com/office/drawing/2014/main" id="{6343A3E8-B219-4C09-A9C7-2E06C963AE54}"/>
              </a:ext>
            </a:extLst>
          </p:cNvPr>
          <p:cNvSpPr txBox="1"/>
          <p:nvPr/>
        </p:nvSpPr>
        <p:spPr>
          <a:xfrm>
            <a:off x="9131300" y="1232973"/>
            <a:ext cx="28495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Markedsverdi </a:t>
            </a:r>
            <a:r>
              <a:rPr kumimoji="0" lang="nb-NO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</a:t>
            </a: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kr 300 mrd.</a:t>
            </a: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E3E98C84-A96E-4277-A828-7BD83DB943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564" y="274639"/>
            <a:ext cx="10973751" cy="1182727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05DBFA06-3C46-4089-B482-B6489FCCF6A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9585"/>
          <a:stretch/>
        </p:blipFill>
        <p:spPr>
          <a:xfrm>
            <a:off x="519715" y="1552085"/>
            <a:ext cx="5614903" cy="1390673"/>
          </a:xfrm>
          <a:prstGeom prst="rect">
            <a:avLst/>
          </a:prstGeom>
        </p:spPr>
      </p:pic>
      <p:pic>
        <p:nvPicPr>
          <p:cNvPr id="18" name="Bilde 17">
            <a:extLst>
              <a:ext uri="{FF2B5EF4-FFF2-40B4-BE49-F238E27FC236}">
                <a16:creationId xmlns:a16="http://schemas.microsoft.com/office/drawing/2014/main" id="{7D0AC957-3F1E-4224-A511-8A6FBC01F91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0417" b="8536"/>
          <a:stretch/>
        </p:blipFill>
        <p:spPr>
          <a:xfrm>
            <a:off x="519715" y="2942757"/>
            <a:ext cx="5614903" cy="2791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544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e 9" descr="Et bilde som inneholder person, bærbar PC, innendørs, arbeide&#10;&#10;Automatisk generert beskrivelse">
            <a:extLst>
              <a:ext uri="{FF2B5EF4-FFF2-40B4-BE49-F238E27FC236}">
                <a16:creationId xmlns:a16="http://schemas.microsoft.com/office/drawing/2014/main" id="{D28D0591-407B-4CA6-994E-AE07ACDD29E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6500" y="1411146"/>
            <a:ext cx="2336117" cy="14822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Bilde 11" descr="Et bilde som inneholder tekst, visittkort&#10;&#10;Automatisk generert beskrivelse">
            <a:extLst>
              <a:ext uri="{FF2B5EF4-FFF2-40B4-BE49-F238E27FC236}">
                <a16:creationId xmlns:a16="http://schemas.microsoft.com/office/drawing/2014/main" id="{65D23FEB-2B72-41AF-B027-C06FD5FC6F7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0413" y="2554146"/>
            <a:ext cx="2336117" cy="13530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Bilde 13">
            <a:extLst>
              <a:ext uri="{FF2B5EF4-FFF2-40B4-BE49-F238E27FC236}">
                <a16:creationId xmlns:a16="http://schemas.microsoft.com/office/drawing/2014/main" id="{52AA7532-D02E-4258-89E9-260CC72BF81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16195" y="3438299"/>
            <a:ext cx="2336118" cy="14241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Bilde 15">
            <a:extLst>
              <a:ext uri="{FF2B5EF4-FFF2-40B4-BE49-F238E27FC236}">
                <a16:creationId xmlns:a16="http://schemas.microsoft.com/office/drawing/2014/main" id="{129EB172-6EDE-4F58-A198-C5567DA9045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7560" r="51105" b="4234"/>
          <a:stretch/>
        </p:blipFill>
        <p:spPr>
          <a:xfrm>
            <a:off x="9660413" y="4413231"/>
            <a:ext cx="2336117" cy="15710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Bilde 1">
            <a:extLst>
              <a:ext uri="{FF2B5EF4-FFF2-40B4-BE49-F238E27FC236}">
                <a16:creationId xmlns:a16="http://schemas.microsoft.com/office/drawing/2014/main" id="{E27CB38D-A2D9-49EB-AE66-924F18ACB2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3773" y="67556"/>
            <a:ext cx="10973751" cy="1243692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49D870D9-1698-4544-B3AA-D21CDA58FE5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69404"/>
          <a:stretch/>
        </p:blipFill>
        <p:spPr>
          <a:xfrm>
            <a:off x="523773" y="1461938"/>
            <a:ext cx="11059102" cy="1531398"/>
          </a:xfrm>
          <a:prstGeom prst="rect">
            <a:avLst/>
          </a:prstGeom>
        </p:spPr>
      </p:pic>
      <p:pic>
        <p:nvPicPr>
          <p:cNvPr id="13" name="Bilde 12">
            <a:extLst>
              <a:ext uri="{FF2B5EF4-FFF2-40B4-BE49-F238E27FC236}">
                <a16:creationId xmlns:a16="http://schemas.microsoft.com/office/drawing/2014/main" id="{F6D43A98-7B5C-4C2C-86ED-D9DAFC82BE7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0567" b="32090"/>
          <a:stretch/>
        </p:blipFill>
        <p:spPr>
          <a:xfrm>
            <a:off x="523773" y="2993336"/>
            <a:ext cx="11059102" cy="1869098"/>
          </a:xfrm>
          <a:prstGeom prst="rect">
            <a:avLst/>
          </a:prstGeom>
        </p:spPr>
      </p:pic>
      <p:pic>
        <p:nvPicPr>
          <p:cNvPr id="15" name="Bilde 14">
            <a:extLst>
              <a:ext uri="{FF2B5EF4-FFF2-40B4-BE49-F238E27FC236}">
                <a16:creationId xmlns:a16="http://schemas.microsoft.com/office/drawing/2014/main" id="{60529FD3-1543-47F8-98E7-E36D0C54579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67909" b="2307"/>
          <a:stretch/>
        </p:blipFill>
        <p:spPr>
          <a:xfrm>
            <a:off x="523773" y="4862434"/>
            <a:ext cx="11059102" cy="1490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283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Sylinder 2">
            <a:extLst>
              <a:ext uri="{FF2B5EF4-FFF2-40B4-BE49-F238E27FC236}">
                <a16:creationId xmlns:a16="http://schemas.microsoft.com/office/drawing/2014/main" id="{46889188-5011-4398-A611-C36B757BD8F6}"/>
              </a:ext>
            </a:extLst>
          </p:cNvPr>
          <p:cNvSpPr txBox="1"/>
          <p:nvPr/>
        </p:nvSpPr>
        <p:spPr>
          <a:xfrm>
            <a:off x="805199" y="1680179"/>
            <a:ext cx="610465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AksjeNorge er en ikke-kommersiell stiftelse med formål å øke kunnskapen om norske aksjer og verdipapirmarkedet. Les mer på AksjeNorges nettsider </a:t>
            </a:r>
            <a:r>
              <a:rPr kumimoji="0" lang="nb-NO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  <a:hlinkClick r:id="rId2"/>
              </a:rPr>
              <a:t>www.aksjenorge.no</a:t>
            </a:r>
            <a:r>
              <a:rPr kumimoji="0" lang="nb-NO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Denne presentasjonen er laget til et seminar presentert hos </a:t>
            </a:r>
            <a:r>
              <a:rPr kumimoji="0" lang="nb-NO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NorQuant</a:t>
            </a: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onsdag 30. mars 2022.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Denne presentasjonen vil du finne en kopi av på våre nettsider www.aksjenorge.no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Forbehold:</a:t>
            </a: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Investeringer i aksjer og verdipapirer medfører risiko for tap av deler eller hele investerte beløp. Det er viktig å sette seg inn i hvilken risiko du tar før du investerer. Og du må selv sette deg inn i de regler som gjelder for deg.  AksjeNorge gir ikke personlige råd om hverken skatt og investeringer. Det vi deler i denne presentasjonen er generelle betraktninger. Vi håper allikevel at informasjonen er til nytte. Vær kildekritisk, lytt til eksperter fra finansnæringen, bruk banken din og sett deg godt inn i relevant informasjon før du gjør investeringer. Selvsagt kan feil i presentert materiale forekomme, og vi beklager dersom du finner slike. Investeringsbeslutninger gjort på bakgrunn av innholdet gjøres for egen risiko. </a:t>
            </a:r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FD39B30F-5166-4908-812A-8340AAEEF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/>
              <a:t>Forbehold</a:t>
            </a:r>
          </a:p>
        </p:txBody>
      </p:sp>
      <p:pic>
        <p:nvPicPr>
          <p:cNvPr id="6" name="Bilde 5" descr="Et bilde som inneholder tekst, hylle, bibliotek, bok&#10;&#10;Automatisk generert beskrivelse">
            <a:extLst>
              <a:ext uri="{FF2B5EF4-FFF2-40B4-BE49-F238E27FC236}">
                <a16:creationId xmlns:a16="http://schemas.microsoft.com/office/drawing/2014/main" id="{1773F0D0-05E5-49BF-BB25-C9E410CD986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56220" y="1649366"/>
            <a:ext cx="4546139" cy="4093464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ECBBD55E-F070-4A30-BCF2-20693F17B6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" y="0"/>
            <a:ext cx="1360694" cy="922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8138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ktangel: avrundede hjørner 39">
            <a:extLst>
              <a:ext uri="{FF2B5EF4-FFF2-40B4-BE49-F238E27FC236}">
                <a16:creationId xmlns:a16="http://schemas.microsoft.com/office/drawing/2014/main" id="{23E142B8-F6F7-4FBA-8712-36A8BA97EBDC}"/>
              </a:ext>
            </a:extLst>
          </p:cNvPr>
          <p:cNvSpPr/>
          <p:nvPr/>
        </p:nvSpPr>
        <p:spPr>
          <a:xfrm>
            <a:off x="5494338" y="2478872"/>
            <a:ext cx="4428216" cy="923330"/>
          </a:xfrm>
          <a:prstGeom prst="roundRect">
            <a:avLst>
              <a:gd name="adj" fmla="val 0"/>
            </a:avLst>
          </a:prstGeom>
          <a:solidFill>
            <a:schemeClr val="bg2">
              <a:alpha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1" name="Bilde 40">
            <a:extLst>
              <a:ext uri="{FF2B5EF4-FFF2-40B4-BE49-F238E27FC236}">
                <a16:creationId xmlns:a16="http://schemas.microsoft.com/office/drawing/2014/main" id="{5DD92958-0FAD-4913-966D-91A955A6FA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941" y="1414823"/>
            <a:ext cx="11900423" cy="5078408"/>
          </a:xfrm>
          <a:prstGeom prst="rect">
            <a:avLst/>
          </a:prstGeom>
        </p:spPr>
      </p:pic>
      <p:sp>
        <p:nvSpPr>
          <p:cNvPr id="19" name="Pil: høyre 18">
            <a:extLst>
              <a:ext uri="{FF2B5EF4-FFF2-40B4-BE49-F238E27FC236}">
                <a16:creationId xmlns:a16="http://schemas.microsoft.com/office/drawing/2014/main" id="{FDDAF916-EFA3-484B-82BE-E303F09450B6}"/>
              </a:ext>
            </a:extLst>
          </p:cNvPr>
          <p:cNvSpPr/>
          <p:nvPr/>
        </p:nvSpPr>
        <p:spPr>
          <a:xfrm rot="19003152">
            <a:off x="2463150" y="4860086"/>
            <a:ext cx="530862" cy="23793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Pil: høyre 29">
            <a:extLst>
              <a:ext uri="{FF2B5EF4-FFF2-40B4-BE49-F238E27FC236}">
                <a16:creationId xmlns:a16="http://schemas.microsoft.com/office/drawing/2014/main" id="{C9ED3B44-297F-4774-A4AC-3400B46AC023}"/>
              </a:ext>
            </a:extLst>
          </p:cNvPr>
          <p:cNvSpPr/>
          <p:nvPr/>
        </p:nvSpPr>
        <p:spPr>
          <a:xfrm rot="19168957">
            <a:off x="3061874" y="4340044"/>
            <a:ext cx="530862" cy="23793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Pil: høyre 30">
            <a:extLst>
              <a:ext uri="{FF2B5EF4-FFF2-40B4-BE49-F238E27FC236}">
                <a16:creationId xmlns:a16="http://schemas.microsoft.com/office/drawing/2014/main" id="{6D8A1FF2-0A5C-40C0-933B-30A7359A35AD}"/>
              </a:ext>
            </a:extLst>
          </p:cNvPr>
          <p:cNvSpPr/>
          <p:nvPr/>
        </p:nvSpPr>
        <p:spPr>
          <a:xfrm rot="19393245">
            <a:off x="3619382" y="3917431"/>
            <a:ext cx="530862" cy="24324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Pil: høyre 31">
            <a:extLst>
              <a:ext uri="{FF2B5EF4-FFF2-40B4-BE49-F238E27FC236}">
                <a16:creationId xmlns:a16="http://schemas.microsoft.com/office/drawing/2014/main" id="{D7CF69A7-B11E-4D7B-A2DE-214749D09BEB}"/>
              </a:ext>
            </a:extLst>
          </p:cNvPr>
          <p:cNvSpPr/>
          <p:nvPr/>
        </p:nvSpPr>
        <p:spPr>
          <a:xfrm rot="19705902">
            <a:off x="4222102" y="3515984"/>
            <a:ext cx="530862" cy="23793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Pil: høyre 32">
            <a:extLst>
              <a:ext uri="{FF2B5EF4-FFF2-40B4-BE49-F238E27FC236}">
                <a16:creationId xmlns:a16="http://schemas.microsoft.com/office/drawing/2014/main" id="{81ACF9A8-03A2-4E6F-9080-7B49B49271EA}"/>
              </a:ext>
            </a:extLst>
          </p:cNvPr>
          <p:cNvSpPr/>
          <p:nvPr/>
        </p:nvSpPr>
        <p:spPr>
          <a:xfrm rot="19832001">
            <a:off x="4952332" y="3079622"/>
            <a:ext cx="530862" cy="23793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Pil: høyre 33">
            <a:extLst>
              <a:ext uri="{FF2B5EF4-FFF2-40B4-BE49-F238E27FC236}">
                <a16:creationId xmlns:a16="http://schemas.microsoft.com/office/drawing/2014/main" id="{A149C50B-2935-4918-B351-2EFE4F96123A}"/>
              </a:ext>
            </a:extLst>
          </p:cNvPr>
          <p:cNvSpPr/>
          <p:nvPr/>
        </p:nvSpPr>
        <p:spPr>
          <a:xfrm rot="20128607">
            <a:off x="5639082" y="2734695"/>
            <a:ext cx="530862" cy="23793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Pil: høyre 34">
            <a:extLst>
              <a:ext uri="{FF2B5EF4-FFF2-40B4-BE49-F238E27FC236}">
                <a16:creationId xmlns:a16="http://schemas.microsoft.com/office/drawing/2014/main" id="{D15737FF-E5AD-46CF-8BAA-2DD3FAA63F6D}"/>
              </a:ext>
            </a:extLst>
          </p:cNvPr>
          <p:cNvSpPr/>
          <p:nvPr/>
        </p:nvSpPr>
        <p:spPr>
          <a:xfrm rot="20197799">
            <a:off x="6338568" y="2449434"/>
            <a:ext cx="530862" cy="23793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Pil: høyre 35">
            <a:extLst>
              <a:ext uri="{FF2B5EF4-FFF2-40B4-BE49-F238E27FC236}">
                <a16:creationId xmlns:a16="http://schemas.microsoft.com/office/drawing/2014/main" id="{49D084B0-F4C5-467E-BF59-AB3CC115A3E5}"/>
              </a:ext>
            </a:extLst>
          </p:cNvPr>
          <p:cNvSpPr/>
          <p:nvPr/>
        </p:nvSpPr>
        <p:spPr>
          <a:xfrm rot="20446357">
            <a:off x="7180922" y="2141007"/>
            <a:ext cx="530862" cy="23793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Pil: høyre 36">
            <a:extLst>
              <a:ext uri="{FF2B5EF4-FFF2-40B4-BE49-F238E27FC236}">
                <a16:creationId xmlns:a16="http://schemas.microsoft.com/office/drawing/2014/main" id="{7621B2A0-EB41-4D73-97C6-92AFB7075EBA}"/>
              </a:ext>
            </a:extLst>
          </p:cNvPr>
          <p:cNvSpPr/>
          <p:nvPr/>
        </p:nvSpPr>
        <p:spPr>
          <a:xfrm rot="20704648">
            <a:off x="7951697" y="1911662"/>
            <a:ext cx="530862" cy="23793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Pil: høyre 37">
            <a:extLst>
              <a:ext uri="{FF2B5EF4-FFF2-40B4-BE49-F238E27FC236}">
                <a16:creationId xmlns:a16="http://schemas.microsoft.com/office/drawing/2014/main" id="{40BF249C-322F-4335-BA3C-ED4F3611715A}"/>
              </a:ext>
            </a:extLst>
          </p:cNvPr>
          <p:cNvSpPr/>
          <p:nvPr/>
        </p:nvSpPr>
        <p:spPr>
          <a:xfrm rot="20833333">
            <a:off x="8814946" y="1728356"/>
            <a:ext cx="530862" cy="23793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TekstSylinder 38">
            <a:extLst>
              <a:ext uri="{FF2B5EF4-FFF2-40B4-BE49-F238E27FC236}">
                <a16:creationId xmlns:a16="http://schemas.microsoft.com/office/drawing/2014/main" id="{903AE967-1664-4AEF-9818-0B3D0B0B0112}"/>
              </a:ext>
            </a:extLst>
          </p:cNvPr>
          <p:cNvSpPr txBox="1"/>
          <p:nvPr/>
        </p:nvSpPr>
        <p:spPr>
          <a:xfrm>
            <a:off x="543208" y="6459535"/>
            <a:ext cx="93703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Forbehold: Historisk avkastning er ingen garanti for fremtidig avkastning. Investeringer i verdipapirmarkedet medfører risiko for tap av deler eller hele investeringen.</a:t>
            </a:r>
          </a:p>
        </p:txBody>
      </p:sp>
      <p:pic>
        <p:nvPicPr>
          <p:cNvPr id="21" name="Bilde 20">
            <a:extLst>
              <a:ext uri="{FF2B5EF4-FFF2-40B4-BE49-F238E27FC236}">
                <a16:creationId xmlns:a16="http://schemas.microsoft.com/office/drawing/2014/main" id="{7D4D3828-EEEF-4F40-97AC-0CBA0B3624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73964" y="1503485"/>
            <a:ext cx="1518036" cy="804742"/>
          </a:xfrm>
          <a:prstGeom prst="rect">
            <a:avLst/>
          </a:prstGeom>
        </p:spPr>
      </p:pic>
      <p:sp>
        <p:nvSpPr>
          <p:cNvPr id="23" name="TekstSylinder 22">
            <a:extLst>
              <a:ext uri="{FF2B5EF4-FFF2-40B4-BE49-F238E27FC236}">
                <a16:creationId xmlns:a16="http://schemas.microsoft.com/office/drawing/2014/main" id="{219FCCDE-8811-40BE-913E-80DBD1BB8142}"/>
              </a:ext>
            </a:extLst>
          </p:cNvPr>
          <p:cNvSpPr txBox="1"/>
          <p:nvPr/>
        </p:nvSpPr>
        <p:spPr>
          <a:xfrm>
            <a:off x="9922554" y="2727842"/>
            <a:ext cx="20206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Det regulerte markedet</a:t>
            </a:r>
          </a:p>
        </p:txBody>
      </p:sp>
      <p:pic>
        <p:nvPicPr>
          <p:cNvPr id="43" name="Bilde 42">
            <a:extLst>
              <a:ext uri="{FF2B5EF4-FFF2-40B4-BE49-F238E27FC236}">
                <a16:creationId xmlns:a16="http://schemas.microsoft.com/office/drawing/2014/main" id="{4D9CBA96-7A2A-4958-92B7-B0F8E9C278D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0725" b="24931"/>
          <a:stretch/>
        </p:blipFill>
        <p:spPr>
          <a:xfrm>
            <a:off x="609124" y="338606"/>
            <a:ext cx="10973751" cy="967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606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25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1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F7BD9A2-C778-4509-AC20-4B141E07C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F6D9B732-A163-4205-8099-7A9E79AF69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447675"/>
            <a:ext cx="10972800" cy="6334030"/>
          </a:xfrm>
          <a:prstGeom prst="rect">
            <a:avLst/>
          </a:prstGeom>
        </p:spPr>
      </p:pic>
      <p:pic>
        <p:nvPicPr>
          <p:cNvPr id="4" name="Picture 4" descr="Bilde">
            <a:extLst>
              <a:ext uri="{FF2B5EF4-FFF2-40B4-BE49-F238E27FC236}">
                <a16:creationId xmlns:a16="http://schemas.microsoft.com/office/drawing/2014/main" id="{17B929F2-2825-4853-984C-A1C9B08115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056" r="21463" b="-161"/>
          <a:stretch/>
        </p:blipFill>
        <p:spPr bwMode="auto">
          <a:xfrm>
            <a:off x="515938" y="274639"/>
            <a:ext cx="5437187" cy="32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DE151FDD-4100-448C-82F2-B691D2CFDF31}"/>
              </a:ext>
            </a:extLst>
          </p:cNvPr>
          <p:cNvSpPr txBox="1"/>
          <p:nvPr/>
        </p:nvSpPr>
        <p:spPr>
          <a:xfrm>
            <a:off x="515938" y="598489"/>
            <a:ext cx="20955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Grafen er lånt av ODIN-bloggen</a:t>
            </a:r>
          </a:p>
        </p:txBody>
      </p:sp>
    </p:spTree>
    <p:extLst>
      <p:ext uri="{BB962C8B-B14F-4D97-AF65-F5344CB8AC3E}">
        <p14:creationId xmlns:p14="http://schemas.microsoft.com/office/powerpoint/2010/main" val="22370473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D44C58D1-EB96-45BA-BC36-F6B38ED089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691"/>
          <a:stretch/>
        </p:blipFill>
        <p:spPr>
          <a:xfrm>
            <a:off x="325060" y="1597470"/>
            <a:ext cx="10918882" cy="4391348"/>
          </a:xfrm>
          <a:prstGeom prst="rect">
            <a:avLst/>
          </a:prstGeom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70EA357E-520F-47FB-8192-8B386284FB8D}"/>
              </a:ext>
            </a:extLst>
          </p:cNvPr>
          <p:cNvSpPr/>
          <p:nvPr/>
        </p:nvSpPr>
        <p:spPr>
          <a:xfrm>
            <a:off x="10229058" y="1597470"/>
            <a:ext cx="1014884" cy="291620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2022?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79D49567-BB16-40C1-A295-326E0C0E93F0}"/>
              </a:ext>
            </a:extLst>
          </p:cNvPr>
          <p:cNvSpPr txBox="1"/>
          <p:nvPr/>
        </p:nvSpPr>
        <p:spPr>
          <a:xfrm>
            <a:off x="422365" y="6355931"/>
            <a:ext cx="55664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Data: Euronext Securities Oslo  og Oslo Børs      Grafikk: Stiftelsen AksjeNorge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5A633998-9049-4943-B5A4-7BC07AB6F7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224" y="225070"/>
            <a:ext cx="10973751" cy="114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3177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FDD5B893-B2CC-4E7F-9090-9E2303DB7C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715" y="1543426"/>
            <a:ext cx="10973751" cy="4791871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8C08EBFF-04AA-47E7-AB73-A8F6E8754AFB}"/>
              </a:ext>
            </a:extLst>
          </p:cNvPr>
          <p:cNvSpPr txBox="1"/>
          <p:nvPr/>
        </p:nvSpPr>
        <p:spPr>
          <a:xfrm>
            <a:off x="543208" y="6472235"/>
            <a:ext cx="93703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Forbehold: Historisk avkastning er ingen garanti for fremtidig avkastning. Investeringer i verdipapirmarkedet medfører risiko for tap av deler eller hele investeringen.</a:t>
            </a: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6866FA0F-FFE1-42A1-9668-0FB79FC697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714" y="0"/>
            <a:ext cx="10973751" cy="1243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6640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Bilde 27">
            <a:extLst>
              <a:ext uri="{FF2B5EF4-FFF2-40B4-BE49-F238E27FC236}">
                <a16:creationId xmlns:a16="http://schemas.microsoft.com/office/drawing/2014/main" id="{1866B138-C3D4-489C-B585-1B3CD7C7BF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057" y="1536729"/>
            <a:ext cx="11705335" cy="5194242"/>
          </a:xfrm>
          <a:prstGeom prst="rect">
            <a:avLst/>
          </a:prstGeom>
        </p:spPr>
      </p:pic>
      <p:pic>
        <p:nvPicPr>
          <p:cNvPr id="31" name="Bilde 30">
            <a:extLst>
              <a:ext uri="{FF2B5EF4-FFF2-40B4-BE49-F238E27FC236}">
                <a16:creationId xmlns:a16="http://schemas.microsoft.com/office/drawing/2014/main" id="{BE76FC5D-999C-4FF8-8961-FCF302DAA6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848" y="216354"/>
            <a:ext cx="10973751" cy="1243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7481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e 9">
            <a:extLst>
              <a:ext uri="{FF2B5EF4-FFF2-40B4-BE49-F238E27FC236}">
                <a16:creationId xmlns:a16="http://schemas.microsoft.com/office/drawing/2014/main" id="{7B1D5E5F-609D-4CE4-8304-1CCAE70C1C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494" y="1028700"/>
            <a:ext cx="10440401" cy="5216817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79A7DC7E-5DA8-45B5-A6D4-91194F8388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372" t="-870" r="26112"/>
          <a:stretch/>
        </p:blipFill>
        <p:spPr>
          <a:xfrm>
            <a:off x="8063576" y="2809689"/>
            <a:ext cx="3596930" cy="3140989"/>
          </a:xfrm>
          <a:prstGeom prst="rect">
            <a:avLst/>
          </a:prstGeom>
        </p:spPr>
      </p:pic>
      <p:pic>
        <p:nvPicPr>
          <p:cNvPr id="14" name="Bilde 13">
            <a:extLst>
              <a:ext uri="{FF2B5EF4-FFF2-40B4-BE49-F238E27FC236}">
                <a16:creationId xmlns:a16="http://schemas.microsoft.com/office/drawing/2014/main" id="{08141A18-1604-4C4E-B48A-6FDA0EB3F0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755" y="130857"/>
            <a:ext cx="10973751" cy="963251"/>
          </a:xfrm>
          <a:prstGeom prst="rect">
            <a:avLst/>
          </a:prstGeom>
        </p:spPr>
      </p:pic>
      <p:sp>
        <p:nvSpPr>
          <p:cNvPr id="15" name="TekstSylinder 14">
            <a:extLst>
              <a:ext uri="{FF2B5EF4-FFF2-40B4-BE49-F238E27FC236}">
                <a16:creationId xmlns:a16="http://schemas.microsoft.com/office/drawing/2014/main" id="{DF746A09-674F-453C-A67E-A46CBDB9990E}"/>
              </a:ext>
            </a:extLst>
          </p:cNvPr>
          <p:cNvSpPr txBox="1"/>
          <p:nvPr/>
        </p:nvSpPr>
        <p:spPr>
          <a:xfrm>
            <a:off x="543208" y="6459535"/>
            <a:ext cx="93703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Forbehold: Historisk avkastning er ingen garanti for fremtidig avkastning. Investeringer i verdipapirmarkedet medfører risiko for tap av deler eller hele investeringen.</a:t>
            </a:r>
          </a:p>
        </p:txBody>
      </p:sp>
    </p:spTree>
    <p:extLst>
      <p:ext uri="{BB962C8B-B14F-4D97-AF65-F5344CB8AC3E}">
        <p14:creationId xmlns:p14="http://schemas.microsoft.com/office/powerpoint/2010/main" val="792068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>
            <a:extLst>
              <a:ext uri="{FF2B5EF4-FFF2-40B4-BE49-F238E27FC236}">
                <a16:creationId xmlns:a16="http://schemas.microsoft.com/office/drawing/2014/main" id="{ED6634ED-7A11-4B20-8CC7-52F53A5A93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8741" y="1228725"/>
            <a:ext cx="9364268" cy="5005250"/>
          </a:xfrm>
          <a:prstGeom prst="rect">
            <a:avLst/>
          </a:prstGeom>
        </p:spPr>
      </p:pic>
      <p:sp>
        <p:nvSpPr>
          <p:cNvPr id="13" name="TekstSylinder 12">
            <a:extLst>
              <a:ext uri="{FF2B5EF4-FFF2-40B4-BE49-F238E27FC236}">
                <a16:creationId xmlns:a16="http://schemas.microsoft.com/office/drawing/2014/main" id="{918C02AD-F2B1-4989-8C19-40F7D2C74B65}"/>
              </a:ext>
            </a:extLst>
          </p:cNvPr>
          <p:cNvSpPr txBox="1"/>
          <p:nvPr/>
        </p:nvSpPr>
        <p:spPr>
          <a:xfrm>
            <a:off x="543208" y="6459535"/>
            <a:ext cx="93703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Forbehold: Historisk avkastning er ingen garanti for fremtidig avkastning. Investeringer i verdipapirmarkedet medfører risiko for tap av deler eller hele investeringen.</a:t>
            </a:r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id="{4F628739-4EA5-4CA6-A450-0FD7EC7A04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372" t="-870" r="26112"/>
          <a:stretch/>
        </p:blipFill>
        <p:spPr>
          <a:xfrm>
            <a:off x="8266776" y="3092986"/>
            <a:ext cx="3596930" cy="3140989"/>
          </a:xfrm>
          <a:prstGeom prst="rect">
            <a:avLst/>
          </a:prstGeom>
        </p:spPr>
      </p:pic>
      <p:pic>
        <p:nvPicPr>
          <p:cNvPr id="18" name="Bilde 17">
            <a:extLst>
              <a:ext uri="{FF2B5EF4-FFF2-40B4-BE49-F238E27FC236}">
                <a16:creationId xmlns:a16="http://schemas.microsoft.com/office/drawing/2014/main" id="{65B47EA1-0B8B-42E5-8FD2-5E26CDA7D8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124" y="162170"/>
            <a:ext cx="10973751" cy="114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5464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ekstSylinder 54">
            <a:extLst>
              <a:ext uri="{FF2B5EF4-FFF2-40B4-BE49-F238E27FC236}">
                <a16:creationId xmlns:a16="http://schemas.microsoft.com/office/drawing/2014/main" id="{15D250BE-4F4B-4EE8-B149-8EE7E79312DB}"/>
              </a:ext>
            </a:extLst>
          </p:cNvPr>
          <p:cNvSpPr txBox="1"/>
          <p:nvPr/>
        </p:nvSpPr>
        <p:spPr>
          <a:xfrm>
            <a:off x="543208" y="6459535"/>
            <a:ext cx="93703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*)  </a:t>
            </a:r>
            <a:r>
              <a:rPr kumimoji="0" lang="nb-NO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Aksjesparekonto (ASK): Sjekk mer om regler. Aksjer og aksjefond som kan inngå i en ASK må ha hjemme-tilhørighet i EØS.</a:t>
            </a:r>
          </a:p>
        </p:txBody>
      </p:sp>
      <p:pic>
        <p:nvPicPr>
          <p:cNvPr id="13" name="Bilde 12">
            <a:extLst>
              <a:ext uri="{FF2B5EF4-FFF2-40B4-BE49-F238E27FC236}">
                <a16:creationId xmlns:a16="http://schemas.microsoft.com/office/drawing/2014/main" id="{9B7F454B-B862-4BD7-A39A-F8D09D9FAE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580" y="1484935"/>
            <a:ext cx="11168840" cy="4688230"/>
          </a:xfrm>
          <a:prstGeom prst="rect">
            <a:avLst/>
          </a:prstGeom>
        </p:spPr>
      </p:pic>
      <p:pic>
        <p:nvPicPr>
          <p:cNvPr id="33" name="Bilde 32">
            <a:extLst>
              <a:ext uri="{FF2B5EF4-FFF2-40B4-BE49-F238E27FC236}">
                <a16:creationId xmlns:a16="http://schemas.microsoft.com/office/drawing/2014/main" id="{DF848081-7805-4E5C-BA3D-A9283BC2B3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669" y="62989"/>
            <a:ext cx="10973751" cy="1243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555390"/>
      </p:ext>
    </p:extLst>
  </p:cSld>
  <p:clrMapOvr>
    <a:masterClrMapping/>
  </p:clrMapOvr>
</p:sld>
</file>

<file path=ppt/theme/theme1.xml><?xml version="1.0" encoding="utf-8"?>
<a:theme xmlns:a="http://schemas.openxmlformats.org/drawingml/2006/main" name="2_Blank">
  <a:themeElements>
    <a:clrScheme name="AksjeNorge">
      <a:dk1>
        <a:sysClr val="windowText" lastClr="000000"/>
      </a:dk1>
      <a:lt1>
        <a:srgbClr val="FFFFFF"/>
      </a:lt1>
      <a:dk2>
        <a:srgbClr val="003B5C"/>
      </a:dk2>
      <a:lt2>
        <a:srgbClr val="D45D00"/>
      </a:lt2>
      <a:accent1>
        <a:srgbClr val="4F868E"/>
      </a:accent1>
      <a:accent2>
        <a:srgbClr val="A0D1CA"/>
      </a:accent2>
      <a:accent3>
        <a:srgbClr val="F2A900"/>
      </a:accent3>
      <a:accent4>
        <a:srgbClr val="99D6EA"/>
      </a:accent4>
      <a:accent5>
        <a:srgbClr val="768692"/>
      </a:accent5>
      <a:accent6>
        <a:srgbClr val="80808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Blank">
  <a:themeElements>
    <a:clrScheme name="AksjeNorge">
      <a:dk1>
        <a:sysClr val="windowText" lastClr="000000"/>
      </a:dk1>
      <a:lt1>
        <a:srgbClr val="FFFFFF"/>
      </a:lt1>
      <a:dk2>
        <a:srgbClr val="003B5C"/>
      </a:dk2>
      <a:lt2>
        <a:srgbClr val="D45D00"/>
      </a:lt2>
      <a:accent1>
        <a:srgbClr val="4F868E"/>
      </a:accent1>
      <a:accent2>
        <a:srgbClr val="A0D1CA"/>
      </a:accent2>
      <a:accent3>
        <a:srgbClr val="F2A900"/>
      </a:accent3>
      <a:accent4>
        <a:srgbClr val="99D6EA"/>
      </a:accent4>
      <a:accent5>
        <a:srgbClr val="768692"/>
      </a:accent5>
      <a:accent6>
        <a:srgbClr val="80808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43E002CE8479E46BC55703C33644009" ma:contentTypeVersion="14" ma:contentTypeDescription="Opprett et nytt dokument." ma:contentTypeScope="" ma:versionID="546e706840a9ace96201fe15d5f530f8">
  <xsd:schema xmlns:xsd="http://www.w3.org/2001/XMLSchema" xmlns:xs="http://www.w3.org/2001/XMLSchema" xmlns:p="http://schemas.microsoft.com/office/2006/metadata/properties" xmlns:ns3="a58fe627-337a-4cb6-b964-9fbb4b022313" xmlns:ns4="b558a337-a7c2-4fd9-b5e2-f623ae115e51" targetNamespace="http://schemas.microsoft.com/office/2006/metadata/properties" ma:root="true" ma:fieldsID="c7fad69e09a818ad6dda4269d2df54d0" ns3:_="" ns4:_="">
    <xsd:import namespace="a58fe627-337a-4cb6-b964-9fbb4b022313"/>
    <xsd:import namespace="b558a337-a7c2-4fd9-b5e2-f623ae115e51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8fe627-337a-4cb6-b964-9fbb4b02231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58a337-a7c2-4fd9-b5e2-f623ae115e51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Hash for deling av tips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AC32860-EB7A-4663-B22A-6EEB35C9C26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58fe627-337a-4cb6-b964-9fbb4b022313"/>
    <ds:schemaRef ds:uri="b558a337-a7c2-4fd9-b5e2-f623ae115e5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746D321-D81D-48EB-B43D-64CF203570E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85D4244-5AD6-4861-9A21-9530286A1D90}">
  <ds:schemaRefs>
    <ds:schemaRef ds:uri="http://schemas.microsoft.com/office/2006/documentManagement/types"/>
    <ds:schemaRef ds:uri="b558a337-a7c2-4fd9-b5e2-f623ae115e51"/>
    <ds:schemaRef ds:uri="http://purl.org/dc/elements/1.1/"/>
    <ds:schemaRef ds:uri="http://schemas.openxmlformats.org/package/2006/metadata/core-properties"/>
    <ds:schemaRef ds:uri="http://purl.org/dc/terms/"/>
    <ds:schemaRef ds:uri="http://schemas.microsoft.com/office/infopath/2007/PartnerControls"/>
    <ds:schemaRef ds:uri="http://www.w3.org/XML/1998/namespace"/>
    <ds:schemaRef ds:uri="a58fe627-337a-4cb6-b964-9fbb4b022313"/>
    <ds:schemaRef ds:uri="http://schemas.microsoft.com/office/2006/metadata/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553</Words>
  <Application>Microsoft Office PowerPoint</Application>
  <PresentationFormat>Widescreen</PresentationFormat>
  <Paragraphs>36</Paragraphs>
  <Slides>14</Slides>
  <Notes>2</Notes>
  <HiddenSlides>0</HiddenSlides>
  <MMClips>0</MMClips>
  <ScaleCrop>false</ScaleCrop>
  <HeadingPairs>
    <vt:vector size="6" baseType="variant">
      <vt:variant>
        <vt:lpstr>Brukte skrifter</vt:lpstr>
      </vt:variant>
      <vt:variant>
        <vt:i4>5</vt:i4>
      </vt:variant>
      <vt:variant>
        <vt:lpstr>Tema</vt:lpstr>
      </vt:variant>
      <vt:variant>
        <vt:i4>2</vt:i4>
      </vt:variant>
      <vt:variant>
        <vt:lpstr>Lysbildetitler</vt:lpstr>
      </vt:variant>
      <vt:variant>
        <vt:i4>14</vt:i4>
      </vt:variant>
    </vt:vector>
  </HeadingPairs>
  <TitlesOfParts>
    <vt:vector size="21" baseType="lpstr">
      <vt:lpstr>Arial</vt:lpstr>
      <vt:lpstr>Calibri</vt:lpstr>
      <vt:lpstr>Museo Sans Rounded 100</vt:lpstr>
      <vt:lpstr>Museo Sans Rounded 300</vt:lpstr>
      <vt:lpstr>Museo Sans Rounded 500</vt:lpstr>
      <vt:lpstr>2_Blank</vt:lpstr>
      <vt:lpstr>1_Blank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Forbehold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Student</dc:creator>
  <cp:lastModifiedBy>Student</cp:lastModifiedBy>
  <cp:revision>2</cp:revision>
  <cp:lastPrinted>2022-03-30T07:56:47Z</cp:lastPrinted>
  <dcterms:created xsi:type="dcterms:W3CDTF">2022-03-30T07:45:59Z</dcterms:created>
  <dcterms:modified xsi:type="dcterms:W3CDTF">2022-03-30T08:03:39Z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0x010100D43E002CE8479E46BC55703C33644009</vt:lpwstr>
  </property>
</Properties>
</file>