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8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solidFill>
          <a:srgbClr val="022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/>
          <p:cNvSpPr>
            <a:spLocks noGrp="1"/>
          </p:cNvSpPr>
          <p:nvPr>
            <p:ph type="subTitle" idx="10"/>
          </p:nvPr>
        </p:nvSpPr>
        <p:spPr>
          <a:xfrm>
            <a:off x="914401" y="3070960"/>
            <a:ext cx="1053514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ADC25D6-64C9-4D3D-A225-1649A57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5732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01.03.2022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9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01.03.2022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7310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5837"/>
            <a:ext cx="10515600" cy="4161127"/>
          </a:xfrm>
        </p:spPr>
        <p:txBody>
          <a:bodyPr/>
          <a:lstStyle>
            <a:lvl1pPr>
              <a:defRPr>
                <a:solidFill>
                  <a:srgbClr val="003366"/>
                </a:solidFill>
              </a:defRPr>
            </a:lvl1pPr>
            <a:lvl2pPr>
              <a:defRPr sz="1200">
                <a:solidFill>
                  <a:srgbClr val="003366"/>
                </a:solidFill>
              </a:defRPr>
            </a:lvl2pPr>
            <a:lvl3pPr>
              <a:defRPr sz="1100">
                <a:solidFill>
                  <a:srgbClr val="003366"/>
                </a:solidFill>
              </a:defRPr>
            </a:lvl3pPr>
            <a:lvl4pPr>
              <a:defRPr sz="1050">
                <a:solidFill>
                  <a:srgbClr val="003366"/>
                </a:solidFill>
              </a:defRPr>
            </a:lvl4pPr>
            <a:lvl5pPr>
              <a:defRPr sz="1050">
                <a:solidFill>
                  <a:srgbClr val="003366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190720"/>
            <a:ext cx="7958560" cy="412750"/>
          </a:xfrm>
        </p:spPr>
        <p:txBody>
          <a:bodyPr lIns="100800" tIns="0" rIns="90000">
            <a:normAutofit/>
          </a:bodyPr>
          <a:lstStyle>
            <a:lvl1pPr marL="1350" indent="0">
              <a:buNone/>
              <a:defRPr sz="930" cap="all" baseline="0">
                <a:solidFill>
                  <a:srgbClr val="6B88B0"/>
                </a:solidFill>
              </a:defRPr>
            </a:lvl1pPr>
          </a:lstStyle>
          <a:p>
            <a:pPr lvl="0"/>
            <a:r>
              <a:rPr lang="en-US" dirty="0"/>
              <a:t>STIKKTITTEL, info  </a:t>
            </a:r>
            <a:r>
              <a:rPr lang="en-US" dirty="0" err="1"/>
              <a:t>og</a:t>
            </a:r>
            <a:r>
              <a:rPr lang="en-US" dirty="0"/>
              <a:t>  ETC.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723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914401" y="1593121"/>
            <a:ext cx="10535140" cy="1470025"/>
          </a:xfrm>
        </p:spPr>
        <p:txBody>
          <a:bodyPr>
            <a:normAutofit/>
          </a:bodyPr>
          <a:lstStyle>
            <a:lvl1pPr algn="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0"/>
          </p:nvPr>
        </p:nvSpPr>
        <p:spPr>
          <a:xfrm>
            <a:off x="914401" y="3070960"/>
            <a:ext cx="1053514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2" name="Bilde 11" descr="AN logo negati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946" y="5778688"/>
            <a:ext cx="1470595" cy="1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7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106680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01.03.2022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020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01.03.2022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71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pPr/>
              <a:t>01.03.2022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160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01.03.2022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460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01.03.2022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24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01.03.2022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615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D691-BD66-2E4B-8D57-803DD8FB4034}" type="datetimeFigureOut">
              <a:rPr lang="nb-NO" smtClean="0"/>
              <a:t>01.03.2022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132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Museo Sans Rounded 100"/>
                <a:cs typeface="Museo Sans Rounded 100"/>
              </a:defRPr>
            </a:lvl1pPr>
          </a:lstStyle>
          <a:p>
            <a:fld id="{8C46D691-BD66-2E4B-8D57-803DD8FB4034}" type="datetimeFigureOut">
              <a:rPr lang="nb-NO" smtClean="0"/>
              <a:pPr/>
              <a:t>01.03.2022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Museo Sans Rounded 100"/>
                <a:cs typeface="Museo Sans Rounded 100"/>
              </a:defRPr>
            </a:lvl1pPr>
          </a:lstStyle>
          <a:p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236539"/>
            <a:ext cx="11091333" cy="3810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6337301"/>
            <a:ext cx="11091333" cy="381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D0E3CCA-001A-4ECE-8AC6-811B18D42F0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651" y="6422137"/>
            <a:ext cx="1206370" cy="19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182" rtl="0" eaLnBrk="1" latinLnBrk="0" hangingPunct="1">
        <a:spcBef>
          <a:spcPct val="0"/>
        </a:spcBef>
        <a:buNone/>
        <a:defRPr sz="4400" b="0" i="0" kern="1200">
          <a:solidFill>
            <a:srgbClr val="02243A"/>
          </a:solidFill>
          <a:latin typeface="Museo Sans Rounded 500"/>
          <a:ea typeface="+mj-ea"/>
          <a:cs typeface="Museo Sans Rounded 500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2243A"/>
          </a:solidFill>
          <a:latin typeface="Museo Sans Rounded 100"/>
          <a:ea typeface="+mn-ea"/>
          <a:cs typeface="Museo Sans Rounded 100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02243A"/>
          </a:solidFill>
          <a:latin typeface="Museo Sans Rounded 100"/>
          <a:ea typeface="+mn-ea"/>
          <a:cs typeface="Museo Sans Rounded 100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2243A"/>
          </a:solidFill>
          <a:latin typeface="Museo Sans Rounded 100"/>
          <a:ea typeface="+mn-ea"/>
          <a:cs typeface="Museo Sans Rounded 100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2243A"/>
          </a:solidFill>
          <a:latin typeface="Museo Sans Rounded 100"/>
          <a:ea typeface="+mn-ea"/>
          <a:cs typeface="Museo Sans Rounded 100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2243A"/>
          </a:solidFill>
          <a:latin typeface="Museo Sans Rounded 100"/>
          <a:ea typeface="+mn-ea"/>
          <a:cs typeface="Museo Sans Rounded 100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BA3AAC-1114-4879-88AE-92ECC2AF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Avkastning siste 4 dager</a:t>
            </a:r>
            <a:br>
              <a:rPr lang="nb-NO" dirty="0"/>
            </a:br>
            <a:r>
              <a:rPr lang="nb-NO" sz="2700" dirty="0"/>
              <a:t>Viser de 10 mest vanlige aksjene å eie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690AAF9-4040-4FE2-A383-6A200A48A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52" y="1257300"/>
            <a:ext cx="10935727" cy="5167083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0DDD5D1-C95B-481F-BEB7-F75EFADA1F11}"/>
              </a:ext>
            </a:extLst>
          </p:cNvPr>
          <p:cNvSpPr txBox="1"/>
          <p:nvPr/>
        </p:nvSpPr>
        <p:spPr>
          <a:xfrm>
            <a:off x="444500" y="6444862"/>
            <a:ext cx="6478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useo Sans Rounded 300" panose="02000000000000000000" pitchFamily="50" charset="0"/>
                <a:ea typeface="+mn-ea"/>
                <a:cs typeface="+mn-cs"/>
              </a:rPr>
              <a:t>Kilde: Oslo Børs og Stiftelsen AksjeNorge. 28. februar 2022</a:t>
            </a:r>
          </a:p>
        </p:txBody>
      </p:sp>
    </p:spTree>
    <p:extLst>
      <p:ext uri="{BB962C8B-B14F-4D97-AF65-F5344CB8AC3E}">
        <p14:creationId xmlns:p14="http://schemas.microsoft.com/office/powerpoint/2010/main" val="3370613335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">
  <a:themeElements>
    <a:clrScheme name="AksjeNorge">
      <a:dk1>
        <a:sysClr val="windowText" lastClr="000000"/>
      </a:dk1>
      <a:lt1>
        <a:srgbClr val="FFFFFF"/>
      </a:lt1>
      <a:dk2>
        <a:srgbClr val="003B5C"/>
      </a:dk2>
      <a:lt2>
        <a:srgbClr val="D45D00"/>
      </a:lt2>
      <a:accent1>
        <a:srgbClr val="4F868E"/>
      </a:accent1>
      <a:accent2>
        <a:srgbClr val="A0D1CA"/>
      </a:accent2>
      <a:accent3>
        <a:srgbClr val="F2A900"/>
      </a:accent3>
      <a:accent4>
        <a:srgbClr val="99D6EA"/>
      </a:accent4>
      <a:accent5>
        <a:srgbClr val="768692"/>
      </a:accent5>
      <a:accent6>
        <a:srgbClr val="80808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Museo Sans Rounded 100</vt:lpstr>
      <vt:lpstr>Museo Sans Rounded 300</vt:lpstr>
      <vt:lpstr>Museo Sans Rounded 500</vt:lpstr>
      <vt:lpstr>1_Blank</vt:lpstr>
      <vt:lpstr>Avkastning siste 4 dager Viser de 10 mest vanlige aksjene å eie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Avkastning siste 4 dager Viser de 10 mest vanlige aksjene å eie</dc:title>
  <dc:creator>student.aksjenorge@gmail.com</dc:creator>
  <cp:lastModifiedBy>student.aksjenorge@gmail.com</cp:lastModifiedBy>
  <cp:revision>1</cp:revision>
  <dcterms:created xsi:type="dcterms:W3CDTF">2022-03-01T07:18:02Z</dcterms:created>
  <dcterms:modified xsi:type="dcterms:W3CDTF">2022-03-01T07:21:25Z</dcterms:modified>
</cp:coreProperties>
</file>