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  <p:sldMasterId id="2147483685" r:id="rId6"/>
    <p:sldMasterId id="2147483699" r:id="rId7"/>
  </p:sldMasterIdLst>
  <p:notesMasterIdLst>
    <p:notesMasterId r:id="rId25"/>
  </p:notesMasterIdLst>
  <p:sldIdLst>
    <p:sldId id="1273" r:id="rId8"/>
    <p:sldId id="275" r:id="rId9"/>
    <p:sldId id="2654" r:id="rId10"/>
    <p:sldId id="292" r:id="rId11"/>
    <p:sldId id="2644" r:id="rId12"/>
    <p:sldId id="2655" r:id="rId13"/>
    <p:sldId id="2637" r:id="rId14"/>
    <p:sldId id="1314" r:id="rId15"/>
    <p:sldId id="2648" r:id="rId16"/>
    <p:sldId id="1280" r:id="rId17"/>
    <p:sldId id="2656" r:id="rId18"/>
    <p:sldId id="2651" r:id="rId19"/>
    <p:sldId id="1313" r:id="rId20"/>
    <p:sldId id="1275" r:id="rId21"/>
    <p:sldId id="2653" r:id="rId22"/>
    <p:sldId id="1311" r:id="rId23"/>
    <p:sldId id="916" r:id="rId24"/>
  </p:sldIdLst>
  <p:sldSz cx="12192000" cy="6858000"/>
  <p:notesSz cx="6889750" cy="1002188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 inndeling" id="{C003DCE1-430E-4FD5-89F1-07740B332531}">
          <p14:sldIdLst>
            <p14:sldId id="1273"/>
            <p14:sldId id="275"/>
            <p14:sldId id="2654"/>
            <p14:sldId id="292"/>
          </p14:sldIdLst>
        </p14:section>
        <p14:section name="Status sparing i Norge" id="{B83F4FA6-1021-4B6D-BAE7-B1F3F0332DD6}">
          <p14:sldIdLst>
            <p14:sldId id="2644"/>
            <p14:sldId id="2655"/>
            <p14:sldId id="2637"/>
            <p14:sldId id="1314"/>
            <p14:sldId id="2648"/>
          </p14:sldIdLst>
        </p14:section>
        <p14:section name="Noen tips?" id="{3362D1F7-9F61-432E-8205-9054C2414506}">
          <p14:sldIdLst>
            <p14:sldId id="1280"/>
            <p14:sldId id="2656"/>
            <p14:sldId id="2651"/>
          </p14:sldIdLst>
        </p14:section>
        <p14:section name="La oss forstå mer" id="{451B0158-ED8F-4C8B-897E-F3DDEE91D6D6}">
          <p14:sldIdLst>
            <p14:sldId id="1313"/>
            <p14:sldId id="1275"/>
            <p14:sldId id="2653"/>
            <p14:sldId id="1311"/>
            <p14:sldId id="91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011E79-8F63-49F4-A10D-20B10461883D}" v="401" dt="2021-09-27T11:46:21.2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ys stil 2 – utheving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0A15C55-8517-42AA-B614-E9B94910E393}" styleName="Middels stil 2 – uthevin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iddels stil 2 – uthevin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iddels stil 2 – uthevin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8" autoAdjust="0"/>
    <p:restoredTop sz="82051" autoAdjust="0"/>
  </p:normalViewPr>
  <p:slideViewPr>
    <p:cSldViewPr snapToGrid="0">
      <p:cViewPr varScale="1">
        <p:scale>
          <a:sx n="90" d="100"/>
          <a:sy n="90" d="100"/>
        </p:scale>
        <p:origin x="46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tin" userId="7f523b70-50f9-46a4-ad94-7f2a29df56f7" providerId="ADAL" clId="{5D011E79-8F63-49F4-A10D-20B10461883D}"/>
    <pc:docChg chg="undo custSel addSld delSld modSld sldOrd addSection modSection">
      <pc:chgData name="Kristin" userId="7f523b70-50f9-46a4-ad94-7f2a29df56f7" providerId="ADAL" clId="{5D011E79-8F63-49F4-A10D-20B10461883D}" dt="2021-09-27T11:53:01.681" v="3752" actId="14100"/>
      <pc:docMkLst>
        <pc:docMk/>
      </pc:docMkLst>
      <pc:sldChg chg="addSp modSp add mod ord modNotesTx">
        <pc:chgData name="Kristin" userId="7f523b70-50f9-46a4-ad94-7f2a29df56f7" providerId="ADAL" clId="{5D011E79-8F63-49F4-A10D-20B10461883D}" dt="2021-09-27T11:28:11.394" v="2668" actId="20577"/>
        <pc:sldMkLst>
          <pc:docMk/>
          <pc:sldMk cId="3645211378" sldId="275"/>
        </pc:sldMkLst>
        <pc:spChg chg="mod">
          <ac:chgData name="Kristin" userId="7f523b70-50f9-46a4-ad94-7f2a29df56f7" providerId="ADAL" clId="{5D011E79-8F63-49F4-A10D-20B10461883D}" dt="2021-09-27T09:42:48.199" v="2033" actId="20577"/>
          <ac:spMkLst>
            <pc:docMk/>
            <pc:sldMk cId="3645211378" sldId="275"/>
            <ac:spMk id="2" creationId="{00000000-0000-0000-0000-000000000000}"/>
          </ac:spMkLst>
        </pc:spChg>
        <pc:spChg chg="mod">
          <ac:chgData name="Kristin" userId="7f523b70-50f9-46a4-ad94-7f2a29df56f7" providerId="ADAL" clId="{5D011E79-8F63-49F4-A10D-20B10461883D}" dt="2021-09-27T09:43:24.633" v="2042" actId="20577"/>
          <ac:spMkLst>
            <pc:docMk/>
            <pc:sldMk cId="3645211378" sldId="275"/>
            <ac:spMk id="10" creationId="{00000000-0000-0000-0000-000000000000}"/>
          </ac:spMkLst>
        </pc:spChg>
        <pc:picChg chg="add mod">
          <ac:chgData name="Kristin" userId="7f523b70-50f9-46a4-ad94-7f2a29df56f7" providerId="ADAL" clId="{5D011E79-8F63-49F4-A10D-20B10461883D}" dt="2021-09-27T09:42:28.006" v="2013" actId="27614"/>
          <ac:picMkLst>
            <pc:docMk/>
            <pc:sldMk cId="3645211378" sldId="275"/>
            <ac:picMk id="16" creationId="{F4570A3A-2B18-4273-A4B0-6DCD6EEA52DE}"/>
          </ac:picMkLst>
        </pc:picChg>
      </pc:sldChg>
      <pc:sldChg chg="modSp add mod modNotesTx">
        <pc:chgData name="Kristin" userId="7f523b70-50f9-46a4-ad94-7f2a29df56f7" providerId="ADAL" clId="{5D011E79-8F63-49F4-A10D-20B10461883D}" dt="2021-09-27T11:28:22.033" v="2692" actId="20577"/>
        <pc:sldMkLst>
          <pc:docMk/>
          <pc:sldMk cId="2828301654" sldId="292"/>
        </pc:sldMkLst>
        <pc:spChg chg="mod">
          <ac:chgData name="Kristin" userId="7f523b70-50f9-46a4-ad94-7f2a29df56f7" providerId="ADAL" clId="{5D011E79-8F63-49F4-A10D-20B10461883D}" dt="2021-09-27T09:50:47.739" v="2337" actId="20577"/>
          <ac:spMkLst>
            <pc:docMk/>
            <pc:sldMk cId="2828301654" sldId="292"/>
            <ac:spMk id="2" creationId="{FA619137-4EA3-40DD-911E-762CA001EF4A}"/>
          </ac:spMkLst>
        </pc:spChg>
        <pc:picChg chg="mod">
          <ac:chgData name="Kristin" userId="7f523b70-50f9-46a4-ad94-7f2a29df56f7" providerId="ADAL" clId="{5D011E79-8F63-49F4-A10D-20B10461883D}" dt="2021-09-27T09:50:54.199" v="2338" actId="14100"/>
          <ac:picMkLst>
            <pc:docMk/>
            <pc:sldMk cId="2828301654" sldId="292"/>
            <ac:picMk id="8" creationId="{6EF9CBD7-8CE5-415A-B4E1-4E023CF046D3}"/>
          </ac:picMkLst>
        </pc:picChg>
        <pc:picChg chg="mod">
          <ac:chgData name="Kristin" userId="7f523b70-50f9-46a4-ad94-7f2a29df56f7" providerId="ADAL" clId="{5D011E79-8F63-49F4-A10D-20B10461883D}" dt="2021-09-27T09:50:59.911" v="2340" actId="1076"/>
          <ac:picMkLst>
            <pc:docMk/>
            <pc:sldMk cId="2828301654" sldId="292"/>
            <ac:picMk id="9" creationId="{E0CB7FA4-D7B6-40B5-940A-0545E4EEB65C}"/>
          </ac:picMkLst>
        </pc:picChg>
        <pc:picChg chg="mod">
          <ac:chgData name="Kristin" userId="7f523b70-50f9-46a4-ad94-7f2a29df56f7" providerId="ADAL" clId="{5D011E79-8F63-49F4-A10D-20B10461883D}" dt="2021-09-27T09:51:05.157" v="2342" actId="1076"/>
          <ac:picMkLst>
            <pc:docMk/>
            <pc:sldMk cId="2828301654" sldId="292"/>
            <ac:picMk id="11" creationId="{5E20020E-454D-473C-BF7B-84FE3E2A9B3B}"/>
          </ac:picMkLst>
        </pc:picChg>
        <pc:picChg chg="mod">
          <ac:chgData name="Kristin" userId="7f523b70-50f9-46a4-ad94-7f2a29df56f7" providerId="ADAL" clId="{5D011E79-8F63-49F4-A10D-20B10461883D}" dt="2021-09-27T09:51:03.517" v="2341" actId="1076"/>
          <ac:picMkLst>
            <pc:docMk/>
            <pc:sldMk cId="2828301654" sldId="292"/>
            <ac:picMk id="15" creationId="{B6C5813A-47F3-451F-824D-206B04906137}"/>
          </ac:picMkLst>
        </pc:picChg>
      </pc:sldChg>
      <pc:sldChg chg="del ord">
        <pc:chgData name="Kristin" userId="7f523b70-50f9-46a4-ad94-7f2a29df56f7" providerId="ADAL" clId="{5D011E79-8F63-49F4-A10D-20B10461883D}" dt="2021-09-26T22:51:31.742" v="984" actId="47"/>
        <pc:sldMkLst>
          <pc:docMk/>
          <pc:sldMk cId="4214783528" sldId="861"/>
        </pc:sldMkLst>
      </pc:sldChg>
      <pc:sldChg chg="del">
        <pc:chgData name="Kristin" userId="7f523b70-50f9-46a4-ad94-7f2a29df56f7" providerId="ADAL" clId="{5D011E79-8F63-49F4-A10D-20B10461883D}" dt="2021-09-26T22:44:26.918" v="875" actId="47"/>
        <pc:sldMkLst>
          <pc:docMk/>
          <pc:sldMk cId="4283878940" sldId="871"/>
        </pc:sldMkLst>
      </pc:sldChg>
      <pc:sldChg chg="addSp modSp del mod modClrScheme chgLayout modNotesTx">
        <pc:chgData name="Kristin" userId="7f523b70-50f9-46a4-ad94-7f2a29df56f7" providerId="ADAL" clId="{5D011E79-8F63-49F4-A10D-20B10461883D}" dt="2021-09-27T11:27:52.340" v="2652" actId="47"/>
        <pc:sldMkLst>
          <pc:docMk/>
          <pc:sldMk cId="27678968" sldId="875"/>
        </pc:sldMkLst>
        <pc:spChg chg="mod">
          <ac:chgData name="Kristin" userId="7f523b70-50f9-46a4-ad94-7f2a29df56f7" providerId="ADAL" clId="{5D011E79-8F63-49F4-A10D-20B10461883D}" dt="2021-09-26T23:16:58.769" v="1716" actId="1076"/>
          <ac:spMkLst>
            <pc:docMk/>
            <pc:sldMk cId="27678968" sldId="875"/>
            <ac:spMk id="5" creationId="{DE6599D8-3430-400F-8777-061DFFB1B60C}"/>
          </ac:spMkLst>
        </pc:spChg>
        <pc:spChg chg="mod">
          <ac:chgData name="Kristin" userId="7f523b70-50f9-46a4-ad94-7f2a29df56f7" providerId="ADAL" clId="{5D011E79-8F63-49F4-A10D-20B10461883D}" dt="2021-09-26T23:16:40.133" v="1707" actId="404"/>
          <ac:spMkLst>
            <pc:docMk/>
            <pc:sldMk cId="27678968" sldId="875"/>
            <ac:spMk id="7" creationId="{D09AD2A7-963C-4F27-A2B6-7A16E5383E8A}"/>
          </ac:spMkLst>
        </pc:spChg>
        <pc:spChg chg="add mod ord">
          <ac:chgData name="Kristin" userId="7f523b70-50f9-46a4-ad94-7f2a29df56f7" providerId="ADAL" clId="{5D011E79-8F63-49F4-A10D-20B10461883D}" dt="2021-09-26T22:39:24.845" v="585" actId="403"/>
          <ac:spMkLst>
            <pc:docMk/>
            <pc:sldMk cId="27678968" sldId="875"/>
            <ac:spMk id="8" creationId="{0EDB2F17-7708-47F7-8145-11E7319DF281}"/>
          </ac:spMkLst>
        </pc:spChg>
        <pc:grpChg chg="mod">
          <ac:chgData name="Kristin" userId="7f523b70-50f9-46a4-ad94-7f2a29df56f7" providerId="ADAL" clId="{5D011E79-8F63-49F4-A10D-20B10461883D}" dt="2021-09-26T22:36:50.531" v="451" actId="1076"/>
          <ac:grpSpMkLst>
            <pc:docMk/>
            <pc:sldMk cId="27678968" sldId="875"/>
            <ac:grpSpMk id="6" creationId="{CF0CD4D6-6939-4706-9FA4-D3201E92C069}"/>
          </ac:grpSpMkLst>
        </pc:grpChg>
        <pc:graphicFrameChg chg="mod">
          <ac:chgData name="Kristin" userId="7f523b70-50f9-46a4-ad94-7f2a29df56f7" providerId="ADAL" clId="{5D011E79-8F63-49F4-A10D-20B10461883D}" dt="2021-09-26T22:37:10.303" v="455" actId="404"/>
          <ac:graphicFrameMkLst>
            <pc:docMk/>
            <pc:sldMk cId="27678968" sldId="875"/>
            <ac:graphicFrameMk id="2" creationId="{77A38C81-BB84-4199-AFB5-BD422A107315}"/>
          </ac:graphicFrameMkLst>
        </pc:graphicFrameChg>
        <pc:graphicFrameChg chg="mod">
          <ac:chgData name="Kristin" userId="7f523b70-50f9-46a4-ad94-7f2a29df56f7" providerId="ADAL" clId="{5D011E79-8F63-49F4-A10D-20B10461883D}" dt="2021-09-26T22:37:26.998" v="460" actId="404"/>
          <ac:graphicFrameMkLst>
            <pc:docMk/>
            <pc:sldMk cId="27678968" sldId="875"/>
            <ac:graphicFrameMk id="3" creationId="{A40F2198-6E67-41C0-99E3-37CDCEFBFABB}"/>
          </ac:graphicFrameMkLst>
        </pc:graphicFrameChg>
      </pc:sldChg>
      <pc:sldChg chg="del">
        <pc:chgData name="Kristin" userId="7f523b70-50f9-46a4-ad94-7f2a29df56f7" providerId="ADAL" clId="{5D011E79-8F63-49F4-A10D-20B10461883D}" dt="2021-09-26T22:44:23.920" v="874" actId="47"/>
        <pc:sldMkLst>
          <pc:docMk/>
          <pc:sldMk cId="131932433" sldId="877"/>
        </pc:sldMkLst>
      </pc:sldChg>
      <pc:sldChg chg="modSp del mod modNotesTx">
        <pc:chgData name="Kristin" userId="7f523b70-50f9-46a4-ad94-7f2a29df56f7" providerId="ADAL" clId="{5D011E79-8F63-49F4-A10D-20B10461883D}" dt="2021-09-26T23:04:45.031" v="1247" actId="47"/>
        <pc:sldMkLst>
          <pc:docMk/>
          <pc:sldMk cId="4293762476" sldId="1239"/>
        </pc:sldMkLst>
        <pc:spChg chg="mod">
          <ac:chgData name="Kristin" userId="7f523b70-50f9-46a4-ad94-7f2a29df56f7" providerId="ADAL" clId="{5D011E79-8F63-49F4-A10D-20B10461883D}" dt="2021-09-26T22:58:51.622" v="1211" actId="20577"/>
          <ac:spMkLst>
            <pc:docMk/>
            <pc:sldMk cId="4293762476" sldId="1239"/>
            <ac:spMk id="3" creationId="{6CE336B3-F064-4C4A-8A10-1B6AEA2EB9C6}"/>
          </ac:spMkLst>
        </pc:spChg>
      </pc:sldChg>
      <pc:sldChg chg="del">
        <pc:chgData name="Kristin" userId="7f523b70-50f9-46a4-ad94-7f2a29df56f7" providerId="ADAL" clId="{5D011E79-8F63-49F4-A10D-20B10461883D}" dt="2021-09-26T22:46:29.466" v="886" actId="47"/>
        <pc:sldMkLst>
          <pc:docMk/>
          <pc:sldMk cId="3552060745" sldId="1262"/>
        </pc:sldMkLst>
      </pc:sldChg>
      <pc:sldChg chg="addSp delSp modSp mod modClrScheme modAnim chgLayout modNotesTx">
        <pc:chgData name="Kristin" userId="7f523b70-50f9-46a4-ad94-7f2a29df56f7" providerId="ADAL" clId="{5D011E79-8F63-49F4-A10D-20B10461883D}" dt="2021-09-27T11:30:52.092" v="2926" actId="20577"/>
        <pc:sldMkLst>
          <pc:docMk/>
          <pc:sldMk cId="1878813390" sldId="1275"/>
        </pc:sldMkLst>
        <pc:spChg chg="mod">
          <ac:chgData name="Kristin" userId="7f523b70-50f9-46a4-ad94-7f2a29df56f7" providerId="ADAL" clId="{5D011E79-8F63-49F4-A10D-20B10461883D}" dt="2021-09-27T09:37:58.908" v="1938" actId="20577"/>
          <ac:spMkLst>
            <pc:docMk/>
            <pc:sldMk cId="1878813390" sldId="1275"/>
            <ac:spMk id="2" creationId="{F3A6AE4B-2D16-4CE1-9EE3-435DC3C17DCC}"/>
          </ac:spMkLst>
        </pc:spChg>
        <pc:spChg chg="add mod ord">
          <ac:chgData name="Kristin" userId="7f523b70-50f9-46a4-ad94-7f2a29df56f7" providerId="ADAL" clId="{5D011E79-8F63-49F4-A10D-20B10461883D}" dt="2021-09-27T09:36:40.600" v="1860" actId="20577"/>
          <ac:spMkLst>
            <pc:docMk/>
            <pc:sldMk cId="1878813390" sldId="1275"/>
            <ac:spMk id="3" creationId="{5B7F4D94-110F-48C1-9FD0-EE20E3FF646A}"/>
          </ac:spMkLst>
        </pc:spChg>
        <pc:spChg chg="mod">
          <ac:chgData name="Kristin" userId="7f523b70-50f9-46a4-ad94-7f2a29df56f7" providerId="ADAL" clId="{5D011E79-8F63-49F4-A10D-20B10461883D}" dt="2021-09-27T09:38:21.086" v="1948" actId="1076"/>
          <ac:spMkLst>
            <pc:docMk/>
            <pc:sldMk cId="1878813390" sldId="1275"/>
            <ac:spMk id="6" creationId="{8D5328B4-3D39-44B3-AEBA-401807E2F1B5}"/>
          </ac:spMkLst>
        </pc:spChg>
        <pc:spChg chg="del">
          <ac:chgData name="Kristin" userId="7f523b70-50f9-46a4-ad94-7f2a29df56f7" providerId="ADAL" clId="{5D011E79-8F63-49F4-A10D-20B10461883D}" dt="2021-09-27T09:37:28.247" v="1914" actId="478"/>
          <ac:spMkLst>
            <pc:docMk/>
            <pc:sldMk cId="1878813390" sldId="1275"/>
            <ac:spMk id="9" creationId="{21E11F21-6555-4DCC-9004-02EA915C4C6F}"/>
          </ac:spMkLst>
        </pc:spChg>
        <pc:picChg chg="mod modCrop">
          <ac:chgData name="Kristin" userId="7f523b70-50f9-46a4-ad94-7f2a29df56f7" providerId="ADAL" clId="{5D011E79-8F63-49F4-A10D-20B10461883D}" dt="2021-09-27T09:34:53.382" v="1831" actId="732"/>
          <ac:picMkLst>
            <pc:docMk/>
            <pc:sldMk cId="1878813390" sldId="1275"/>
            <ac:picMk id="8" creationId="{20B515F8-6250-4E3F-8417-14D2F1C36332}"/>
          </ac:picMkLst>
        </pc:picChg>
        <pc:picChg chg="mod">
          <ac:chgData name="Kristin" userId="7f523b70-50f9-46a4-ad94-7f2a29df56f7" providerId="ADAL" clId="{5D011E79-8F63-49F4-A10D-20B10461883D}" dt="2021-09-27T09:38:09.781" v="1940" actId="1076"/>
          <ac:picMkLst>
            <pc:docMk/>
            <pc:sldMk cId="1878813390" sldId="1275"/>
            <ac:picMk id="79" creationId="{BBAA9669-A644-467F-A41C-CB64ACC9DAFE}"/>
          </ac:picMkLst>
        </pc:picChg>
      </pc:sldChg>
      <pc:sldChg chg="addSp modSp mod ord modAnim modNotesTx">
        <pc:chgData name="Kristin" userId="7f523b70-50f9-46a4-ad94-7f2a29df56f7" providerId="ADAL" clId="{5D011E79-8F63-49F4-A10D-20B10461883D}" dt="2021-09-27T11:30:21.936" v="2859" actId="20577"/>
        <pc:sldMkLst>
          <pc:docMk/>
          <pc:sldMk cId="1738295299" sldId="1280"/>
        </pc:sldMkLst>
        <pc:spChg chg="mod">
          <ac:chgData name="Kristin" userId="7f523b70-50f9-46a4-ad94-7f2a29df56f7" providerId="ADAL" clId="{5D011E79-8F63-49F4-A10D-20B10461883D}" dt="2021-09-26T23:10:17.808" v="1413" actId="113"/>
          <ac:spMkLst>
            <pc:docMk/>
            <pc:sldMk cId="1738295299" sldId="1280"/>
            <ac:spMk id="2" creationId="{94EFF236-67E7-4737-A4CE-AE286A0F4587}"/>
          </ac:spMkLst>
        </pc:spChg>
        <pc:spChg chg="mod">
          <ac:chgData name="Kristin" userId="7f523b70-50f9-46a4-ad94-7f2a29df56f7" providerId="ADAL" clId="{5D011E79-8F63-49F4-A10D-20B10461883D}" dt="2021-09-26T23:06:54.702" v="1310" actId="6549"/>
          <ac:spMkLst>
            <pc:docMk/>
            <pc:sldMk cId="1738295299" sldId="1280"/>
            <ac:spMk id="6" creationId="{72D4E25B-5296-4353-81BF-3465236790E6}"/>
          </ac:spMkLst>
        </pc:spChg>
        <pc:spChg chg="mod">
          <ac:chgData name="Kristin" userId="7f523b70-50f9-46a4-ad94-7f2a29df56f7" providerId="ADAL" clId="{5D011E79-8F63-49F4-A10D-20B10461883D}" dt="2021-09-27T09:30:09.489" v="1734" actId="1076"/>
          <ac:spMkLst>
            <pc:docMk/>
            <pc:sldMk cId="1738295299" sldId="1280"/>
            <ac:spMk id="21" creationId="{FEABFE9D-B66E-475E-9D77-9A89070986EE}"/>
          </ac:spMkLst>
        </pc:spChg>
        <pc:spChg chg="mod">
          <ac:chgData name="Kristin" userId="7f523b70-50f9-46a4-ad94-7f2a29df56f7" providerId="ADAL" clId="{5D011E79-8F63-49F4-A10D-20B10461883D}" dt="2021-09-27T09:30:29.306" v="1742" actId="1076"/>
          <ac:spMkLst>
            <pc:docMk/>
            <pc:sldMk cId="1738295299" sldId="1280"/>
            <ac:spMk id="23" creationId="{AE5BB047-B0F7-4440-82FE-75C3F0434C36}"/>
          </ac:spMkLst>
        </pc:spChg>
        <pc:grpChg chg="add mod">
          <ac:chgData name="Kristin" userId="7f523b70-50f9-46a4-ad94-7f2a29df56f7" providerId="ADAL" clId="{5D011E79-8F63-49F4-A10D-20B10461883D}" dt="2021-09-27T09:30:09.489" v="1734" actId="1076"/>
          <ac:grpSpMkLst>
            <pc:docMk/>
            <pc:sldMk cId="1738295299" sldId="1280"/>
            <ac:grpSpMk id="19" creationId="{5F4B3B74-6F62-4EBF-BC5C-1DA10694C602}"/>
          </ac:grpSpMkLst>
        </pc:grpChg>
        <pc:grpChg chg="add mod">
          <ac:chgData name="Kristin" userId="7f523b70-50f9-46a4-ad94-7f2a29df56f7" providerId="ADAL" clId="{5D011E79-8F63-49F4-A10D-20B10461883D}" dt="2021-09-26T23:09:11.156" v="1344"/>
          <ac:grpSpMkLst>
            <pc:docMk/>
            <pc:sldMk cId="1738295299" sldId="1280"/>
            <ac:grpSpMk id="22" creationId="{9FF79C35-5894-4968-A7BC-952FEBD29C83}"/>
          </ac:grpSpMkLst>
        </pc:grpChg>
        <pc:picChg chg="mod">
          <ac:chgData name="Kristin" userId="7f523b70-50f9-46a4-ad94-7f2a29df56f7" providerId="ADAL" clId="{5D011E79-8F63-49F4-A10D-20B10461883D}" dt="2021-09-26T23:08:42.363" v="1340" actId="1076"/>
          <ac:picMkLst>
            <pc:docMk/>
            <pc:sldMk cId="1738295299" sldId="1280"/>
            <ac:picMk id="4" creationId="{E183D457-61E4-458E-B9EA-587B91F9D350}"/>
          </ac:picMkLst>
        </pc:picChg>
        <pc:picChg chg="mod ord">
          <ac:chgData name="Kristin" userId="7f523b70-50f9-46a4-ad94-7f2a29df56f7" providerId="ADAL" clId="{5D011E79-8F63-49F4-A10D-20B10461883D}" dt="2021-09-26T23:08:47.253" v="1341" actId="1076"/>
          <ac:picMkLst>
            <pc:docMk/>
            <pc:sldMk cId="1738295299" sldId="1280"/>
            <ac:picMk id="8" creationId="{EDC6EB98-F39A-466F-9054-391C3066C5ED}"/>
          </ac:picMkLst>
        </pc:picChg>
        <pc:picChg chg="mod">
          <ac:chgData name="Kristin" userId="7f523b70-50f9-46a4-ad94-7f2a29df56f7" providerId="ADAL" clId="{5D011E79-8F63-49F4-A10D-20B10461883D}" dt="2021-09-26T23:06:22.798" v="1296" actId="14100"/>
          <ac:picMkLst>
            <pc:docMk/>
            <pc:sldMk cId="1738295299" sldId="1280"/>
            <ac:picMk id="9" creationId="{F9098640-849A-4E78-B407-F1C6138ED733}"/>
          </ac:picMkLst>
        </pc:picChg>
        <pc:picChg chg="mod">
          <ac:chgData name="Kristin" userId="7f523b70-50f9-46a4-ad94-7f2a29df56f7" providerId="ADAL" clId="{5D011E79-8F63-49F4-A10D-20B10461883D}" dt="2021-09-26T23:07:58.167" v="1327" actId="1076"/>
          <ac:picMkLst>
            <pc:docMk/>
            <pc:sldMk cId="1738295299" sldId="1280"/>
            <ac:picMk id="10" creationId="{FFC87562-0893-4DB4-9271-956B6EFC1CC3}"/>
          </ac:picMkLst>
        </pc:picChg>
        <pc:picChg chg="mod ord">
          <ac:chgData name="Kristin" userId="7f523b70-50f9-46a4-ad94-7f2a29df56f7" providerId="ADAL" clId="{5D011E79-8F63-49F4-A10D-20B10461883D}" dt="2021-09-26T23:08:54.905" v="1343" actId="1076"/>
          <ac:picMkLst>
            <pc:docMk/>
            <pc:sldMk cId="1738295299" sldId="1280"/>
            <ac:picMk id="12" creationId="{9BEE823B-3BEE-4ED3-BA4D-2D0C109DD421}"/>
          </ac:picMkLst>
        </pc:picChg>
        <pc:picChg chg="add mod">
          <ac:chgData name="Kristin" userId="7f523b70-50f9-46a4-ad94-7f2a29df56f7" providerId="ADAL" clId="{5D011E79-8F63-49F4-A10D-20B10461883D}" dt="2021-09-26T23:08:34.807" v="1338" actId="1076"/>
          <ac:picMkLst>
            <pc:docMk/>
            <pc:sldMk cId="1738295299" sldId="1280"/>
            <ac:picMk id="13" creationId="{C62A7ABC-45BE-4EF9-82D9-46D7A180E491}"/>
          </ac:picMkLst>
        </pc:picChg>
        <pc:picChg chg="mod ord">
          <ac:chgData name="Kristin" userId="7f523b70-50f9-46a4-ad94-7f2a29df56f7" providerId="ADAL" clId="{5D011E79-8F63-49F4-A10D-20B10461883D}" dt="2021-09-26T23:08:49.077" v="1342" actId="1076"/>
          <ac:picMkLst>
            <pc:docMk/>
            <pc:sldMk cId="1738295299" sldId="1280"/>
            <ac:picMk id="14" creationId="{C19D4E29-F8E7-499B-B114-F977C579B0B3}"/>
          </ac:picMkLst>
        </pc:picChg>
        <pc:picChg chg="add mod">
          <ac:chgData name="Kristin" userId="7f523b70-50f9-46a4-ad94-7f2a29df56f7" providerId="ADAL" clId="{5D011E79-8F63-49F4-A10D-20B10461883D}" dt="2021-09-26T23:07:34.015" v="1320" actId="14100"/>
          <ac:picMkLst>
            <pc:docMk/>
            <pc:sldMk cId="1738295299" sldId="1280"/>
            <ac:picMk id="15" creationId="{5BB0570F-EF03-48A3-86C3-7F40F02ACC9C}"/>
          </ac:picMkLst>
        </pc:picChg>
        <pc:picChg chg="mod">
          <ac:chgData name="Kristin" userId="7f523b70-50f9-46a4-ad94-7f2a29df56f7" providerId="ADAL" clId="{5D011E79-8F63-49F4-A10D-20B10461883D}" dt="2021-09-26T23:08:32.427" v="1337" actId="1076"/>
          <ac:picMkLst>
            <pc:docMk/>
            <pc:sldMk cId="1738295299" sldId="1280"/>
            <ac:picMk id="16" creationId="{7961D6EF-E7C4-46ED-A756-33F8001B59A9}"/>
          </ac:picMkLst>
        </pc:picChg>
        <pc:picChg chg="mod">
          <ac:chgData name="Kristin" userId="7f523b70-50f9-46a4-ad94-7f2a29df56f7" providerId="ADAL" clId="{5D011E79-8F63-49F4-A10D-20B10461883D}" dt="2021-09-26T23:09:19.709" v="1345" actId="1076"/>
          <ac:picMkLst>
            <pc:docMk/>
            <pc:sldMk cId="1738295299" sldId="1280"/>
            <ac:picMk id="17" creationId="{A2670479-7845-4E20-BECE-CF9F27ADAABB}"/>
          </ac:picMkLst>
        </pc:picChg>
        <pc:picChg chg="add mod">
          <ac:chgData name="Kristin" userId="7f523b70-50f9-46a4-ad94-7f2a29df56f7" providerId="ADAL" clId="{5D011E79-8F63-49F4-A10D-20B10461883D}" dt="2021-09-26T23:08:37.349" v="1339" actId="1076"/>
          <ac:picMkLst>
            <pc:docMk/>
            <pc:sldMk cId="1738295299" sldId="1280"/>
            <ac:picMk id="18" creationId="{BFD01484-0AE5-4D3F-B282-856993D06EC0}"/>
          </ac:picMkLst>
        </pc:picChg>
        <pc:picChg chg="mod">
          <ac:chgData name="Kristin" userId="7f523b70-50f9-46a4-ad94-7f2a29df56f7" providerId="ADAL" clId="{5D011E79-8F63-49F4-A10D-20B10461883D}" dt="2021-09-27T09:30:09.489" v="1734" actId="1076"/>
          <ac:picMkLst>
            <pc:docMk/>
            <pc:sldMk cId="1738295299" sldId="1280"/>
            <ac:picMk id="20" creationId="{94E5B2C9-7489-4A34-A85F-EEBB84CB565B}"/>
          </ac:picMkLst>
        </pc:picChg>
        <pc:picChg chg="mod">
          <ac:chgData name="Kristin" userId="7f523b70-50f9-46a4-ad94-7f2a29df56f7" providerId="ADAL" clId="{5D011E79-8F63-49F4-A10D-20B10461883D}" dt="2021-09-26T23:09:11.156" v="1344"/>
          <ac:picMkLst>
            <pc:docMk/>
            <pc:sldMk cId="1738295299" sldId="1280"/>
            <ac:picMk id="24" creationId="{1E3448E6-7B86-48D0-BF4A-1C5D1AA47258}"/>
          </ac:picMkLst>
        </pc:picChg>
        <pc:picChg chg="mod">
          <ac:chgData name="Kristin" userId="7f523b70-50f9-46a4-ad94-7f2a29df56f7" providerId="ADAL" clId="{5D011E79-8F63-49F4-A10D-20B10461883D}" dt="2021-09-26T23:09:11.156" v="1344"/>
          <ac:picMkLst>
            <pc:docMk/>
            <pc:sldMk cId="1738295299" sldId="1280"/>
            <ac:picMk id="25" creationId="{7E7B248D-27FC-4AC9-A6C4-E5FC863E6CBE}"/>
          </ac:picMkLst>
        </pc:picChg>
      </pc:sldChg>
      <pc:sldChg chg="modSp del mod">
        <pc:chgData name="Kristin" userId="7f523b70-50f9-46a4-ad94-7f2a29df56f7" providerId="ADAL" clId="{5D011E79-8F63-49F4-A10D-20B10461883D}" dt="2021-09-26T23:09:29.393" v="1362" actId="47"/>
        <pc:sldMkLst>
          <pc:docMk/>
          <pc:sldMk cId="887804104" sldId="1281"/>
        </pc:sldMkLst>
        <pc:spChg chg="mod">
          <ac:chgData name="Kristin" userId="7f523b70-50f9-46a4-ad94-7f2a29df56f7" providerId="ADAL" clId="{5D011E79-8F63-49F4-A10D-20B10461883D}" dt="2021-09-26T22:41:31.671" v="622" actId="20577"/>
          <ac:spMkLst>
            <pc:docMk/>
            <pc:sldMk cId="887804104" sldId="1281"/>
            <ac:spMk id="16" creationId="{AB11A78F-1AAD-4235-AAFF-C0F9EC03B466}"/>
          </ac:spMkLst>
        </pc:spChg>
      </pc:sldChg>
      <pc:sldChg chg="del">
        <pc:chgData name="Kristin" userId="7f523b70-50f9-46a4-ad94-7f2a29df56f7" providerId="ADAL" clId="{5D011E79-8F63-49F4-A10D-20B10461883D}" dt="2021-09-26T22:59:22.840" v="1214" actId="47"/>
        <pc:sldMkLst>
          <pc:docMk/>
          <pc:sldMk cId="3332794748" sldId="1298"/>
        </pc:sldMkLst>
      </pc:sldChg>
      <pc:sldChg chg="del">
        <pc:chgData name="Kristin" userId="7f523b70-50f9-46a4-ad94-7f2a29df56f7" providerId="ADAL" clId="{5D011E79-8F63-49F4-A10D-20B10461883D}" dt="2021-09-26T22:44:18.287" v="871" actId="47"/>
        <pc:sldMkLst>
          <pc:docMk/>
          <pc:sldMk cId="2413121260" sldId="1299"/>
        </pc:sldMkLst>
      </pc:sldChg>
      <pc:sldChg chg="del">
        <pc:chgData name="Kristin" userId="7f523b70-50f9-46a4-ad94-7f2a29df56f7" providerId="ADAL" clId="{5D011E79-8F63-49F4-A10D-20B10461883D}" dt="2021-09-26T22:44:19.439" v="872" actId="47"/>
        <pc:sldMkLst>
          <pc:docMk/>
          <pc:sldMk cId="651606271" sldId="1300"/>
        </pc:sldMkLst>
      </pc:sldChg>
      <pc:sldChg chg="del">
        <pc:chgData name="Kristin" userId="7f523b70-50f9-46a4-ad94-7f2a29df56f7" providerId="ADAL" clId="{5D011E79-8F63-49F4-A10D-20B10461883D}" dt="2021-09-26T22:58:56.864" v="1212" actId="47"/>
        <pc:sldMkLst>
          <pc:docMk/>
          <pc:sldMk cId="2235981614" sldId="1303"/>
        </pc:sldMkLst>
      </pc:sldChg>
      <pc:sldChg chg="del">
        <pc:chgData name="Kristin" userId="7f523b70-50f9-46a4-ad94-7f2a29df56f7" providerId="ADAL" clId="{5D011E79-8F63-49F4-A10D-20B10461883D}" dt="2021-09-26T22:44:21.926" v="873" actId="47"/>
        <pc:sldMkLst>
          <pc:docMk/>
          <pc:sldMk cId="730112654" sldId="1304"/>
        </pc:sldMkLst>
      </pc:sldChg>
      <pc:sldChg chg="del">
        <pc:chgData name="Kristin" userId="7f523b70-50f9-46a4-ad94-7f2a29df56f7" providerId="ADAL" clId="{5D011E79-8F63-49F4-A10D-20B10461883D}" dt="2021-09-26T22:56:42.022" v="1113" actId="47"/>
        <pc:sldMkLst>
          <pc:docMk/>
          <pc:sldMk cId="1992399603" sldId="1305"/>
        </pc:sldMkLst>
      </pc:sldChg>
      <pc:sldChg chg="del">
        <pc:chgData name="Kristin" userId="7f523b70-50f9-46a4-ad94-7f2a29df56f7" providerId="ADAL" clId="{5D011E79-8F63-49F4-A10D-20B10461883D}" dt="2021-09-26T22:46:25.084" v="884" actId="47"/>
        <pc:sldMkLst>
          <pc:docMk/>
          <pc:sldMk cId="1567752561" sldId="1306"/>
        </pc:sldMkLst>
      </pc:sldChg>
      <pc:sldChg chg="del">
        <pc:chgData name="Kristin" userId="7f523b70-50f9-46a4-ad94-7f2a29df56f7" providerId="ADAL" clId="{5D011E79-8F63-49F4-A10D-20B10461883D}" dt="2021-09-26T22:46:26.428" v="885" actId="47"/>
        <pc:sldMkLst>
          <pc:docMk/>
          <pc:sldMk cId="3228046120" sldId="1307"/>
        </pc:sldMkLst>
      </pc:sldChg>
      <pc:sldChg chg="del">
        <pc:chgData name="Kristin" userId="7f523b70-50f9-46a4-ad94-7f2a29df56f7" providerId="ADAL" clId="{5D011E79-8F63-49F4-A10D-20B10461883D}" dt="2021-09-26T22:40:08.568" v="590" actId="47"/>
        <pc:sldMkLst>
          <pc:docMk/>
          <pc:sldMk cId="2941901073" sldId="1308"/>
        </pc:sldMkLst>
      </pc:sldChg>
      <pc:sldChg chg="del">
        <pc:chgData name="Kristin" userId="7f523b70-50f9-46a4-ad94-7f2a29df56f7" providerId="ADAL" clId="{5D011E79-8F63-49F4-A10D-20B10461883D}" dt="2021-09-26T22:39:58.068" v="588" actId="47"/>
        <pc:sldMkLst>
          <pc:docMk/>
          <pc:sldMk cId="808605069" sldId="1309"/>
        </pc:sldMkLst>
      </pc:sldChg>
      <pc:sldChg chg="del">
        <pc:chgData name="Kristin" userId="7f523b70-50f9-46a4-ad94-7f2a29df56f7" providerId="ADAL" clId="{5D011E79-8F63-49F4-A10D-20B10461883D}" dt="2021-09-26T22:43:43.265" v="867" actId="47"/>
        <pc:sldMkLst>
          <pc:docMk/>
          <pc:sldMk cId="24108034" sldId="1310"/>
        </pc:sldMkLst>
      </pc:sldChg>
      <pc:sldChg chg="addSp modSp mod ord">
        <pc:chgData name="Kristin" userId="7f523b70-50f9-46a4-ad94-7f2a29df56f7" providerId="ADAL" clId="{5D011E79-8F63-49F4-A10D-20B10461883D}" dt="2021-09-26T23:10:26.867" v="1415" actId="113"/>
        <pc:sldMkLst>
          <pc:docMk/>
          <pc:sldMk cId="905157912" sldId="1311"/>
        </pc:sldMkLst>
        <pc:spChg chg="mod">
          <ac:chgData name="Kristin" userId="7f523b70-50f9-46a4-ad94-7f2a29df56f7" providerId="ADAL" clId="{5D011E79-8F63-49F4-A10D-20B10461883D}" dt="2021-09-26T23:10:26.867" v="1415" actId="113"/>
          <ac:spMkLst>
            <pc:docMk/>
            <pc:sldMk cId="905157912" sldId="1311"/>
            <ac:spMk id="2" creationId="{AE9DCB5D-8B2B-49B5-96A3-F206A9102C3C}"/>
          </ac:spMkLst>
        </pc:spChg>
        <pc:spChg chg="mod">
          <ac:chgData name="Kristin" userId="7f523b70-50f9-46a4-ad94-7f2a29df56f7" providerId="ADAL" clId="{5D011E79-8F63-49F4-A10D-20B10461883D}" dt="2021-09-26T23:05:20.149" v="1286" actId="20577"/>
          <ac:spMkLst>
            <pc:docMk/>
            <pc:sldMk cId="905157912" sldId="1311"/>
            <ac:spMk id="3" creationId="{14982E2B-F090-47A0-9405-437EC2A20A98}"/>
          </ac:spMkLst>
        </pc:spChg>
        <pc:picChg chg="add mod">
          <ac:chgData name="Kristin" userId="7f523b70-50f9-46a4-ad94-7f2a29df56f7" providerId="ADAL" clId="{5D011E79-8F63-49F4-A10D-20B10461883D}" dt="2021-09-26T23:05:50.991" v="1295" actId="207"/>
          <ac:picMkLst>
            <pc:docMk/>
            <pc:sldMk cId="905157912" sldId="1311"/>
            <ac:picMk id="7" creationId="{848AB874-2F03-4FD9-BDEC-B2B1C19B39A3}"/>
          </ac:picMkLst>
        </pc:picChg>
      </pc:sldChg>
      <pc:sldChg chg="del ord">
        <pc:chgData name="Kristin" userId="7f523b70-50f9-46a4-ad94-7f2a29df56f7" providerId="ADAL" clId="{5D011E79-8F63-49F4-A10D-20B10461883D}" dt="2021-09-26T22:56:17.009" v="1107" actId="47"/>
        <pc:sldMkLst>
          <pc:docMk/>
          <pc:sldMk cId="3891848322" sldId="1312"/>
        </pc:sldMkLst>
      </pc:sldChg>
      <pc:sldChg chg="addSp modSp mod ord modAnim modNotesTx">
        <pc:chgData name="Kristin" userId="7f523b70-50f9-46a4-ad94-7f2a29df56f7" providerId="ADAL" clId="{5D011E79-8F63-49F4-A10D-20B10461883D}" dt="2021-09-26T23:10:11.811" v="1411" actId="113"/>
        <pc:sldMkLst>
          <pc:docMk/>
          <pc:sldMk cId="3018188791" sldId="1313"/>
        </pc:sldMkLst>
        <pc:spChg chg="mod">
          <ac:chgData name="Kristin" userId="7f523b70-50f9-46a4-ad94-7f2a29df56f7" providerId="ADAL" clId="{5D011E79-8F63-49F4-A10D-20B10461883D}" dt="2021-09-26T23:10:11.811" v="1411" actId="113"/>
          <ac:spMkLst>
            <pc:docMk/>
            <pc:sldMk cId="3018188791" sldId="1313"/>
            <ac:spMk id="2" creationId="{14A90C07-028F-4C59-806D-40D3E3B6A0DF}"/>
          </ac:spMkLst>
        </pc:spChg>
        <pc:spChg chg="mod">
          <ac:chgData name="Kristin" userId="7f523b70-50f9-46a4-ad94-7f2a29df56f7" providerId="ADAL" clId="{5D011E79-8F63-49F4-A10D-20B10461883D}" dt="2021-09-26T23:00:55.118" v="1228" actId="27636"/>
          <ac:spMkLst>
            <pc:docMk/>
            <pc:sldMk cId="3018188791" sldId="1313"/>
            <ac:spMk id="3" creationId="{3196B49F-0B17-421C-9EF5-62BE3569BD95}"/>
          </ac:spMkLst>
        </pc:spChg>
        <pc:picChg chg="add mod">
          <ac:chgData name="Kristin" userId="7f523b70-50f9-46a4-ad94-7f2a29df56f7" providerId="ADAL" clId="{5D011E79-8F63-49F4-A10D-20B10461883D}" dt="2021-09-26T23:01:36.334" v="1235" actId="14100"/>
          <ac:picMkLst>
            <pc:docMk/>
            <pc:sldMk cId="3018188791" sldId="1313"/>
            <ac:picMk id="5" creationId="{80473E3A-34B1-499A-9DEB-9DABE5F7F9D6}"/>
          </ac:picMkLst>
        </pc:picChg>
        <pc:picChg chg="add mod">
          <ac:chgData name="Kristin" userId="7f523b70-50f9-46a4-ad94-7f2a29df56f7" providerId="ADAL" clId="{5D011E79-8F63-49F4-A10D-20B10461883D}" dt="2021-09-26T23:04:27.007" v="1244" actId="1076"/>
          <ac:picMkLst>
            <pc:docMk/>
            <pc:sldMk cId="3018188791" sldId="1313"/>
            <ac:picMk id="6" creationId="{08EEA782-DA59-4BC9-A0B4-D3B6797F67D9}"/>
          </ac:picMkLst>
        </pc:picChg>
      </pc:sldChg>
      <pc:sldChg chg="modSp mod ord modAnim modNotesTx">
        <pc:chgData name="Kristin" userId="7f523b70-50f9-46a4-ad94-7f2a29df56f7" providerId="ADAL" clId="{5D011E79-8F63-49F4-A10D-20B10461883D}" dt="2021-09-27T11:29:27.934" v="2811" actId="20577"/>
        <pc:sldMkLst>
          <pc:docMk/>
          <pc:sldMk cId="590263155" sldId="1314"/>
        </pc:sldMkLst>
        <pc:spChg chg="mod">
          <ac:chgData name="Kristin" userId="7f523b70-50f9-46a4-ad94-7f2a29df56f7" providerId="ADAL" clId="{5D011E79-8F63-49F4-A10D-20B10461883D}" dt="2021-09-26T22:39:20.437" v="584" actId="403"/>
          <ac:spMkLst>
            <pc:docMk/>
            <pc:sldMk cId="590263155" sldId="1314"/>
            <ac:spMk id="2" creationId="{14A90C07-028F-4C59-806D-40D3E3B6A0DF}"/>
          </ac:spMkLst>
        </pc:spChg>
        <pc:spChg chg="mod">
          <ac:chgData name="Kristin" userId="7f523b70-50f9-46a4-ad94-7f2a29df56f7" providerId="ADAL" clId="{5D011E79-8F63-49F4-A10D-20B10461883D}" dt="2021-09-27T11:29:27.934" v="2811" actId="20577"/>
          <ac:spMkLst>
            <pc:docMk/>
            <pc:sldMk cId="590263155" sldId="1314"/>
            <ac:spMk id="3" creationId="{3196B49F-0B17-421C-9EF5-62BE3569BD95}"/>
          </ac:spMkLst>
        </pc:spChg>
        <pc:spChg chg="mod">
          <ac:chgData name="Kristin" userId="7f523b70-50f9-46a4-ad94-7f2a29df56f7" providerId="ADAL" clId="{5D011E79-8F63-49F4-A10D-20B10461883D}" dt="2021-09-26T22:26:42.212" v="146" actId="14100"/>
          <ac:spMkLst>
            <pc:docMk/>
            <pc:sldMk cId="590263155" sldId="1314"/>
            <ac:spMk id="4" creationId="{06C7A21E-D256-4EEB-9924-BA383FCC6E0F}"/>
          </ac:spMkLst>
        </pc:spChg>
        <pc:spChg chg="mod">
          <ac:chgData name="Kristin" userId="7f523b70-50f9-46a4-ad94-7f2a29df56f7" providerId="ADAL" clId="{5D011E79-8F63-49F4-A10D-20B10461883D}" dt="2021-09-26T23:14:53.216" v="1636" actId="1076"/>
          <ac:spMkLst>
            <pc:docMk/>
            <pc:sldMk cId="590263155" sldId="1314"/>
            <ac:spMk id="5" creationId="{F3F08092-3367-4368-B296-A8D0AFEA02C9}"/>
          </ac:spMkLst>
        </pc:spChg>
        <pc:spChg chg="mod">
          <ac:chgData name="Kristin" userId="7f523b70-50f9-46a4-ad94-7f2a29df56f7" providerId="ADAL" clId="{5D011E79-8F63-49F4-A10D-20B10461883D}" dt="2021-09-26T23:14:53.216" v="1636" actId="1076"/>
          <ac:spMkLst>
            <pc:docMk/>
            <pc:sldMk cId="590263155" sldId="1314"/>
            <ac:spMk id="6" creationId="{CE92FBB6-F101-4C1F-9A3C-6ACFA37E19C8}"/>
          </ac:spMkLst>
        </pc:spChg>
      </pc:sldChg>
      <pc:sldChg chg="addSp modSp mod modNotesTx">
        <pc:chgData name="Kristin" userId="7f523b70-50f9-46a4-ad94-7f2a29df56f7" providerId="ADAL" clId="{5D011E79-8F63-49F4-A10D-20B10461883D}" dt="2021-09-26T22:52:05.952" v="1106" actId="20577"/>
        <pc:sldMkLst>
          <pc:docMk/>
          <pc:sldMk cId="2356382929" sldId="2637"/>
        </pc:sldMkLst>
        <pc:spChg chg="mod">
          <ac:chgData name="Kristin" userId="7f523b70-50f9-46a4-ad94-7f2a29df56f7" providerId="ADAL" clId="{5D011E79-8F63-49F4-A10D-20B10461883D}" dt="2021-09-26T22:39:13.437" v="583" actId="403"/>
          <ac:spMkLst>
            <pc:docMk/>
            <pc:sldMk cId="2356382929" sldId="2637"/>
            <ac:spMk id="3" creationId="{F5225D11-4661-442C-A169-682575AB7CD4}"/>
          </ac:spMkLst>
        </pc:spChg>
        <pc:spChg chg="mod">
          <ac:chgData name="Kristin" userId="7f523b70-50f9-46a4-ad94-7f2a29df56f7" providerId="ADAL" clId="{5D011E79-8F63-49F4-A10D-20B10461883D}" dt="2021-09-26T22:30:57.339" v="303" actId="20577"/>
          <ac:spMkLst>
            <pc:docMk/>
            <pc:sldMk cId="2356382929" sldId="2637"/>
            <ac:spMk id="4" creationId="{C9080E91-2619-4BB0-B023-0BA5EF59A9E7}"/>
          </ac:spMkLst>
        </pc:spChg>
        <pc:spChg chg="add mod">
          <ac:chgData name="Kristin" userId="7f523b70-50f9-46a4-ad94-7f2a29df56f7" providerId="ADAL" clId="{5D011E79-8F63-49F4-A10D-20B10461883D}" dt="2021-09-26T22:28:25.337" v="230" actId="14100"/>
          <ac:spMkLst>
            <pc:docMk/>
            <pc:sldMk cId="2356382929" sldId="2637"/>
            <ac:spMk id="5" creationId="{E67EACE5-89CB-437C-865B-A4377EEAB817}"/>
          </ac:spMkLst>
        </pc:spChg>
        <pc:spChg chg="add mod">
          <ac:chgData name="Kristin" userId="7f523b70-50f9-46a4-ad94-7f2a29df56f7" providerId="ADAL" clId="{5D011E79-8F63-49F4-A10D-20B10461883D}" dt="2021-09-26T22:30:40.490" v="292" actId="13822"/>
          <ac:spMkLst>
            <pc:docMk/>
            <pc:sldMk cId="2356382929" sldId="2637"/>
            <ac:spMk id="6" creationId="{F59FB8E9-A592-4B05-A8AB-65A889A43C88}"/>
          </ac:spMkLst>
        </pc:spChg>
        <pc:graphicFrameChg chg="mod">
          <ac:chgData name="Kristin" userId="7f523b70-50f9-46a4-ad94-7f2a29df56f7" providerId="ADAL" clId="{5D011E79-8F63-49F4-A10D-20B10461883D}" dt="2021-09-26T22:28:10.905" v="227"/>
          <ac:graphicFrameMkLst>
            <pc:docMk/>
            <pc:sldMk cId="2356382929" sldId="2637"/>
            <ac:graphicFrameMk id="2" creationId="{2C4A4680-F313-4922-BD7F-887C9F4CA1E6}"/>
          </ac:graphicFrameMkLst>
        </pc:graphicFrameChg>
      </pc:sldChg>
      <pc:sldChg chg="del">
        <pc:chgData name="Kristin" userId="7f523b70-50f9-46a4-ad94-7f2a29df56f7" providerId="ADAL" clId="{5D011E79-8F63-49F4-A10D-20B10461883D}" dt="2021-09-26T22:46:30.723" v="887" actId="47"/>
        <pc:sldMkLst>
          <pc:docMk/>
          <pc:sldMk cId="800916142" sldId="2640"/>
        </pc:sldMkLst>
      </pc:sldChg>
      <pc:sldChg chg="del">
        <pc:chgData name="Kristin" userId="7f523b70-50f9-46a4-ad94-7f2a29df56f7" providerId="ADAL" clId="{5D011E79-8F63-49F4-A10D-20B10461883D}" dt="2021-09-26T22:40:12.183" v="592" actId="47"/>
        <pc:sldMkLst>
          <pc:docMk/>
          <pc:sldMk cId="964885060" sldId="2643"/>
        </pc:sldMkLst>
      </pc:sldChg>
      <pc:sldChg chg="modSp mod ord modNotesTx">
        <pc:chgData name="Kristin" userId="7f523b70-50f9-46a4-ad94-7f2a29df56f7" providerId="ADAL" clId="{5D011E79-8F63-49F4-A10D-20B10461883D}" dt="2021-09-27T11:28:42.534" v="2749" actId="20577"/>
        <pc:sldMkLst>
          <pc:docMk/>
          <pc:sldMk cId="4056886898" sldId="2644"/>
        </pc:sldMkLst>
        <pc:spChg chg="mod">
          <ac:chgData name="Kristin" userId="7f523b70-50f9-46a4-ad94-7f2a29df56f7" providerId="ADAL" clId="{5D011E79-8F63-49F4-A10D-20B10461883D}" dt="2021-09-26T22:39:07.280" v="582" actId="403"/>
          <ac:spMkLst>
            <pc:docMk/>
            <pc:sldMk cId="4056886898" sldId="2644"/>
            <ac:spMk id="2" creationId="{5883BFAD-2FBE-4442-918D-83315D2B72D6}"/>
          </ac:spMkLst>
        </pc:spChg>
        <pc:spChg chg="mod">
          <ac:chgData name="Kristin" userId="7f523b70-50f9-46a4-ad94-7f2a29df56f7" providerId="ADAL" clId="{5D011E79-8F63-49F4-A10D-20B10461883D}" dt="2021-09-26T22:50:32.632" v="980" actId="27636"/>
          <ac:spMkLst>
            <pc:docMk/>
            <pc:sldMk cId="4056886898" sldId="2644"/>
            <ac:spMk id="5" creationId="{F97FC7F5-0B9E-408D-AD16-D5982C710A27}"/>
          </ac:spMkLst>
        </pc:spChg>
        <pc:spChg chg="mod">
          <ac:chgData name="Kristin" userId="7f523b70-50f9-46a4-ad94-7f2a29df56f7" providerId="ADAL" clId="{5D011E79-8F63-49F4-A10D-20B10461883D}" dt="2021-09-26T22:50:34.730" v="983" actId="20577"/>
          <ac:spMkLst>
            <pc:docMk/>
            <pc:sldMk cId="4056886898" sldId="2644"/>
            <ac:spMk id="6" creationId="{92ECAC85-FFA2-41E4-AE51-D970885AFEA1}"/>
          </ac:spMkLst>
        </pc:spChg>
      </pc:sldChg>
      <pc:sldChg chg="add del">
        <pc:chgData name="Kristin" userId="7f523b70-50f9-46a4-ad94-7f2a29df56f7" providerId="ADAL" clId="{5D011E79-8F63-49F4-A10D-20B10461883D}" dt="2021-09-27T09:47:54.707" v="2277" actId="47"/>
        <pc:sldMkLst>
          <pc:docMk/>
          <pc:sldMk cId="921797020" sldId="2645"/>
        </pc:sldMkLst>
      </pc:sldChg>
      <pc:sldChg chg="del ord">
        <pc:chgData name="Kristin" userId="7f523b70-50f9-46a4-ad94-7f2a29df56f7" providerId="ADAL" clId="{5D011E79-8F63-49F4-A10D-20B10461883D}" dt="2021-09-26T23:10:47.981" v="1418" actId="47"/>
        <pc:sldMkLst>
          <pc:docMk/>
          <pc:sldMk cId="4085719748" sldId="2647"/>
        </pc:sldMkLst>
      </pc:sldChg>
      <pc:sldChg chg="modSp mod ord">
        <pc:chgData name="Kristin" userId="7f523b70-50f9-46a4-ad94-7f2a29df56f7" providerId="ADAL" clId="{5D011E79-8F63-49F4-A10D-20B10461883D}" dt="2021-09-26T22:39:31.738" v="587" actId="113"/>
        <pc:sldMkLst>
          <pc:docMk/>
          <pc:sldMk cId="2303970998" sldId="2648"/>
        </pc:sldMkLst>
        <pc:spChg chg="mod">
          <ac:chgData name="Kristin" userId="7f523b70-50f9-46a4-ad94-7f2a29df56f7" providerId="ADAL" clId="{5D011E79-8F63-49F4-A10D-20B10461883D}" dt="2021-09-26T22:39:31.738" v="587" actId="113"/>
          <ac:spMkLst>
            <pc:docMk/>
            <pc:sldMk cId="2303970998" sldId="2648"/>
            <ac:spMk id="2" creationId="{A60A2C5D-8F8B-4F62-9A2E-150061D9FDF0}"/>
          </ac:spMkLst>
        </pc:spChg>
      </pc:sldChg>
      <pc:sldChg chg="del">
        <pc:chgData name="Kristin" userId="7f523b70-50f9-46a4-ad94-7f2a29df56f7" providerId="ADAL" clId="{5D011E79-8F63-49F4-A10D-20B10461883D}" dt="2021-09-26T22:40:09.883" v="591" actId="47"/>
        <pc:sldMkLst>
          <pc:docMk/>
          <pc:sldMk cId="621403084" sldId="2649"/>
        </pc:sldMkLst>
      </pc:sldChg>
      <pc:sldChg chg="modSp mod ord modNotesTx">
        <pc:chgData name="Kristin" userId="7f523b70-50f9-46a4-ad94-7f2a29df56f7" providerId="ADAL" clId="{5D011E79-8F63-49F4-A10D-20B10461883D}" dt="2021-09-27T11:45:52.667" v="3517"/>
        <pc:sldMkLst>
          <pc:docMk/>
          <pc:sldMk cId="2564122122" sldId="2651"/>
        </pc:sldMkLst>
        <pc:spChg chg="mod">
          <ac:chgData name="Kristin" userId="7f523b70-50f9-46a4-ad94-7f2a29df56f7" providerId="ADAL" clId="{5D011E79-8F63-49F4-A10D-20B10461883D}" dt="2021-09-26T23:12:54.792" v="1569" actId="1076"/>
          <ac:spMkLst>
            <pc:docMk/>
            <pc:sldMk cId="2564122122" sldId="2651"/>
            <ac:spMk id="3" creationId="{A7ED623B-5F77-47FF-B65A-126A118C8434}"/>
          </ac:spMkLst>
        </pc:spChg>
        <pc:spChg chg="mod">
          <ac:chgData name="Kristin" userId="7f523b70-50f9-46a4-ad94-7f2a29df56f7" providerId="ADAL" clId="{5D011E79-8F63-49F4-A10D-20B10461883D}" dt="2021-09-26T23:13:56.933" v="1631" actId="20577"/>
          <ac:spMkLst>
            <pc:docMk/>
            <pc:sldMk cId="2564122122" sldId="2651"/>
            <ac:spMk id="4" creationId="{96CB25AD-4356-4A9B-809C-5D92AD977D91}"/>
          </ac:spMkLst>
        </pc:spChg>
        <pc:spChg chg="mod">
          <ac:chgData name="Kristin" userId="7f523b70-50f9-46a4-ad94-7f2a29df56f7" providerId="ADAL" clId="{5D011E79-8F63-49F4-A10D-20B10461883D}" dt="2021-09-26T23:12:51.544" v="1568" actId="1076"/>
          <ac:spMkLst>
            <pc:docMk/>
            <pc:sldMk cId="2564122122" sldId="2651"/>
            <ac:spMk id="6" creationId="{1F7BB3D1-2C13-4585-B9C2-A4DB1AD3F30C}"/>
          </ac:spMkLst>
        </pc:spChg>
      </pc:sldChg>
      <pc:sldChg chg="del">
        <pc:chgData name="Kristin" userId="7f523b70-50f9-46a4-ad94-7f2a29df56f7" providerId="ADAL" clId="{5D011E79-8F63-49F4-A10D-20B10461883D}" dt="2021-09-26T22:44:17.078" v="870" actId="47"/>
        <pc:sldMkLst>
          <pc:docMk/>
          <pc:sldMk cId="584729337" sldId="2652"/>
        </pc:sldMkLst>
      </pc:sldChg>
      <pc:sldChg chg="modSp mod ord modNotesTx">
        <pc:chgData name="Kristin" userId="7f523b70-50f9-46a4-ad94-7f2a29df56f7" providerId="ADAL" clId="{5D011E79-8F63-49F4-A10D-20B10461883D}" dt="2021-09-27T11:31:31.466" v="3016" actId="20577"/>
        <pc:sldMkLst>
          <pc:docMk/>
          <pc:sldMk cId="1634971641" sldId="2653"/>
        </pc:sldMkLst>
        <pc:spChg chg="mod">
          <ac:chgData name="Kristin" userId="7f523b70-50f9-46a4-ad94-7f2a29df56f7" providerId="ADAL" clId="{5D011E79-8F63-49F4-A10D-20B10461883D}" dt="2021-09-27T11:31:05.810" v="2941" actId="6549"/>
          <ac:spMkLst>
            <pc:docMk/>
            <pc:sldMk cId="1634971641" sldId="2653"/>
            <ac:spMk id="2" creationId="{4230E19D-43F3-4C6D-8DA1-9B7661A4CCAE}"/>
          </ac:spMkLst>
        </pc:spChg>
        <pc:spChg chg="mod">
          <ac:chgData name="Kristin" userId="7f523b70-50f9-46a4-ad94-7f2a29df56f7" providerId="ADAL" clId="{5D011E79-8F63-49F4-A10D-20B10461883D}" dt="2021-09-27T11:31:31.466" v="3016" actId="20577"/>
          <ac:spMkLst>
            <pc:docMk/>
            <pc:sldMk cId="1634971641" sldId="2653"/>
            <ac:spMk id="3" creationId="{FDB99F67-161F-4D1F-BDF8-5F4F8FE55F14}"/>
          </ac:spMkLst>
        </pc:spChg>
      </pc:sldChg>
      <pc:sldChg chg="addSp delSp modSp add mod modClrScheme chgLayout modNotesTx">
        <pc:chgData name="Kristin" userId="7f523b70-50f9-46a4-ad94-7f2a29df56f7" providerId="ADAL" clId="{5D011E79-8F63-49F4-A10D-20B10461883D}" dt="2021-09-27T11:28:17.054" v="2680" actId="20577"/>
        <pc:sldMkLst>
          <pc:docMk/>
          <pc:sldMk cId="3524658334" sldId="2654"/>
        </pc:sldMkLst>
        <pc:spChg chg="mod ord">
          <ac:chgData name="Kristin" userId="7f523b70-50f9-46a4-ad94-7f2a29df56f7" providerId="ADAL" clId="{5D011E79-8F63-49F4-A10D-20B10461883D}" dt="2021-09-27T09:49:02.863" v="2319" actId="20577"/>
          <ac:spMkLst>
            <pc:docMk/>
            <pc:sldMk cId="3524658334" sldId="2654"/>
            <ac:spMk id="2" creationId="{A60A2C5D-8F8B-4F62-9A2E-150061D9FDF0}"/>
          </ac:spMkLst>
        </pc:spChg>
        <pc:spChg chg="del">
          <ac:chgData name="Kristin" userId="7f523b70-50f9-46a4-ad94-7f2a29df56f7" providerId="ADAL" clId="{5D011E79-8F63-49F4-A10D-20B10461883D}" dt="2021-09-27T09:43:40.048" v="2043" actId="478"/>
          <ac:spMkLst>
            <pc:docMk/>
            <pc:sldMk cId="3524658334" sldId="2654"/>
            <ac:spMk id="3" creationId="{1551A2F3-169B-407A-B90A-5273DE1BA3CD}"/>
          </ac:spMkLst>
        </pc:spChg>
        <pc:spChg chg="add del mod">
          <ac:chgData name="Kristin" userId="7f523b70-50f9-46a4-ad94-7f2a29df56f7" providerId="ADAL" clId="{5D011E79-8F63-49F4-A10D-20B10461883D}" dt="2021-09-27T09:43:43.628" v="2044" actId="478"/>
          <ac:spMkLst>
            <pc:docMk/>
            <pc:sldMk cId="3524658334" sldId="2654"/>
            <ac:spMk id="5" creationId="{1BDE4097-CB5C-4445-B381-36191451B439}"/>
          </ac:spMkLst>
        </pc:spChg>
        <pc:spChg chg="mod">
          <ac:chgData name="Kristin" userId="7f523b70-50f9-46a4-ad94-7f2a29df56f7" providerId="ADAL" clId="{5D011E79-8F63-49F4-A10D-20B10461883D}" dt="2021-09-27T09:46:10.983" v="2072" actId="20577"/>
          <ac:spMkLst>
            <pc:docMk/>
            <pc:sldMk cId="3524658334" sldId="2654"/>
            <ac:spMk id="8" creationId="{9CB1A612-9BC3-4482-8A39-AB2FB0EC7549}"/>
          </ac:spMkLst>
        </pc:spChg>
        <pc:spChg chg="add mod">
          <ac:chgData name="Kristin" userId="7f523b70-50f9-46a4-ad94-7f2a29df56f7" providerId="ADAL" clId="{5D011E79-8F63-49F4-A10D-20B10461883D}" dt="2021-09-27T09:46:22.014" v="2074" actId="1076"/>
          <ac:spMkLst>
            <pc:docMk/>
            <pc:sldMk cId="3524658334" sldId="2654"/>
            <ac:spMk id="9" creationId="{B91B7C5D-4EBA-46DE-8938-D9A0C6033752}"/>
          </ac:spMkLst>
        </pc:spChg>
        <pc:spChg chg="add mod">
          <ac:chgData name="Kristin" userId="7f523b70-50f9-46a4-ad94-7f2a29df56f7" providerId="ADAL" clId="{5D011E79-8F63-49F4-A10D-20B10461883D}" dt="2021-09-27T09:48:11.612" v="2281" actId="113"/>
          <ac:spMkLst>
            <pc:docMk/>
            <pc:sldMk cId="3524658334" sldId="2654"/>
            <ac:spMk id="12" creationId="{3A2360BB-C50B-453A-AEB4-DD8D3FCFD7EC}"/>
          </ac:spMkLst>
        </pc:spChg>
        <pc:spChg chg="add del mod">
          <ac:chgData name="Kristin" userId="7f523b70-50f9-46a4-ad94-7f2a29df56f7" providerId="ADAL" clId="{5D011E79-8F63-49F4-A10D-20B10461883D}" dt="2021-09-27T09:49:47.935" v="2323"/>
          <ac:spMkLst>
            <pc:docMk/>
            <pc:sldMk cId="3524658334" sldId="2654"/>
            <ac:spMk id="13" creationId="{A11AB08C-2CE0-4B0D-92C8-9EE299B92AAB}"/>
          </ac:spMkLst>
        </pc:spChg>
        <pc:spChg chg="add del mod">
          <ac:chgData name="Kristin" userId="7f523b70-50f9-46a4-ad94-7f2a29df56f7" providerId="ADAL" clId="{5D011E79-8F63-49F4-A10D-20B10461883D}" dt="2021-09-27T09:49:47.395" v="2322"/>
          <ac:spMkLst>
            <pc:docMk/>
            <pc:sldMk cId="3524658334" sldId="2654"/>
            <ac:spMk id="14" creationId="{D270FB3C-4A84-44EB-87F8-6A7976A326FF}"/>
          </ac:spMkLst>
        </pc:spChg>
        <pc:spChg chg="add del mod">
          <ac:chgData name="Kristin" userId="7f523b70-50f9-46a4-ad94-7f2a29df56f7" providerId="ADAL" clId="{5D011E79-8F63-49F4-A10D-20B10461883D}" dt="2021-09-27T09:49:57.093" v="2325" actId="478"/>
          <ac:spMkLst>
            <pc:docMk/>
            <pc:sldMk cId="3524658334" sldId="2654"/>
            <ac:spMk id="15" creationId="{06CB330C-2639-4516-A9FE-36653C298190}"/>
          </ac:spMkLst>
        </pc:spChg>
        <pc:picChg chg="mod ord modCrop">
          <ac:chgData name="Kristin" userId="7f523b70-50f9-46a4-ad94-7f2a29df56f7" providerId="ADAL" clId="{5D011E79-8F63-49F4-A10D-20B10461883D}" dt="2021-09-27T09:45:49.377" v="2064" actId="14100"/>
          <ac:picMkLst>
            <pc:docMk/>
            <pc:sldMk cId="3524658334" sldId="2654"/>
            <ac:picMk id="6" creationId="{747180AA-D57F-4CF5-93A1-8E130B6914B3}"/>
          </ac:picMkLst>
        </pc:picChg>
        <pc:picChg chg="add mod">
          <ac:chgData name="Kristin" userId="7f523b70-50f9-46a4-ad94-7f2a29df56f7" providerId="ADAL" clId="{5D011E79-8F63-49F4-A10D-20B10461883D}" dt="2021-09-27T09:46:18.595" v="2073" actId="1076"/>
          <ac:picMkLst>
            <pc:docMk/>
            <pc:sldMk cId="3524658334" sldId="2654"/>
            <ac:picMk id="10" creationId="{15041058-9294-41B1-A35F-8A298B1FE773}"/>
          </ac:picMkLst>
        </pc:picChg>
        <pc:picChg chg="add mod">
          <ac:chgData name="Kristin" userId="7f523b70-50f9-46a4-ad94-7f2a29df56f7" providerId="ADAL" clId="{5D011E79-8F63-49F4-A10D-20B10461883D}" dt="2021-09-27T09:46:24.443" v="2075" actId="1076"/>
          <ac:picMkLst>
            <pc:docMk/>
            <pc:sldMk cId="3524658334" sldId="2654"/>
            <ac:picMk id="11" creationId="{E33CA3EC-2CCB-489E-9A6F-4EB72DBA85F6}"/>
          </ac:picMkLst>
        </pc:picChg>
      </pc:sldChg>
      <pc:sldChg chg="addSp delSp modSp add mod ord delAnim">
        <pc:chgData name="Kristin" userId="7f523b70-50f9-46a4-ad94-7f2a29df56f7" providerId="ADAL" clId="{5D011E79-8F63-49F4-A10D-20B10461883D}" dt="2021-09-27T11:29:43.390" v="2813"/>
        <pc:sldMkLst>
          <pc:docMk/>
          <pc:sldMk cId="748142602" sldId="2655"/>
        </pc:sldMkLst>
        <pc:spChg chg="mod">
          <ac:chgData name="Kristin" userId="7f523b70-50f9-46a4-ad94-7f2a29df56f7" providerId="ADAL" clId="{5D011E79-8F63-49F4-A10D-20B10461883D}" dt="2021-09-27T11:23:59.804" v="2475" actId="114"/>
          <ac:spMkLst>
            <pc:docMk/>
            <pc:sldMk cId="748142602" sldId="2655"/>
            <ac:spMk id="7" creationId="{D09AD2A7-963C-4F27-A2B6-7A16E5383E8A}"/>
          </ac:spMkLst>
        </pc:spChg>
        <pc:spChg chg="add mod">
          <ac:chgData name="Kristin" userId="7f523b70-50f9-46a4-ad94-7f2a29df56f7" providerId="ADAL" clId="{5D011E79-8F63-49F4-A10D-20B10461883D}" dt="2021-09-27T11:27:36.105" v="2649" actId="20577"/>
          <ac:spMkLst>
            <pc:docMk/>
            <pc:sldMk cId="748142602" sldId="2655"/>
            <ac:spMk id="13" creationId="{7B59AFB9-7FDB-4950-9A5E-629E0B925DCD}"/>
          </ac:spMkLst>
        </pc:spChg>
        <pc:spChg chg="add mod">
          <ac:chgData name="Kristin" userId="7f523b70-50f9-46a4-ad94-7f2a29df56f7" providerId="ADAL" clId="{5D011E79-8F63-49F4-A10D-20B10461883D}" dt="2021-09-27T11:27:44.333" v="2651" actId="14100"/>
          <ac:spMkLst>
            <pc:docMk/>
            <pc:sldMk cId="748142602" sldId="2655"/>
            <ac:spMk id="14" creationId="{106D6000-E09A-4D20-A1F6-CCF2C2062720}"/>
          </ac:spMkLst>
        </pc:spChg>
        <pc:spChg chg="add mod">
          <ac:chgData name="Kristin" userId="7f523b70-50f9-46a4-ad94-7f2a29df56f7" providerId="ADAL" clId="{5D011E79-8F63-49F4-A10D-20B10461883D}" dt="2021-09-27T11:26:14.886" v="2569" actId="20577"/>
          <ac:spMkLst>
            <pc:docMk/>
            <pc:sldMk cId="748142602" sldId="2655"/>
            <ac:spMk id="15" creationId="{52BB57D9-CA95-4207-8709-15911B681BA1}"/>
          </ac:spMkLst>
        </pc:spChg>
        <pc:grpChg chg="del">
          <ac:chgData name="Kristin" userId="7f523b70-50f9-46a4-ad94-7f2a29df56f7" providerId="ADAL" clId="{5D011E79-8F63-49F4-A10D-20B10461883D}" dt="2021-09-27T09:51:53.091" v="2345" actId="478"/>
          <ac:grpSpMkLst>
            <pc:docMk/>
            <pc:sldMk cId="748142602" sldId="2655"/>
            <ac:grpSpMk id="6" creationId="{CF0CD4D6-6939-4706-9FA4-D3201E92C069}"/>
          </ac:grpSpMkLst>
        </pc:grpChg>
        <pc:graphicFrameChg chg="del">
          <ac:chgData name="Kristin" userId="7f523b70-50f9-46a4-ad94-7f2a29df56f7" providerId="ADAL" clId="{5D011E79-8F63-49F4-A10D-20B10461883D}" dt="2021-09-27T09:51:50.270" v="2344" actId="478"/>
          <ac:graphicFrameMkLst>
            <pc:docMk/>
            <pc:sldMk cId="748142602" sldId="2655"/>
            <ac:graphicFrameMk id="2" creationId="{77A38C81-BB84-4199-AFB5-BD422A107315}"/>
          </ac:graphicFrameMkLst>
        </pc:graphicFrameChg>
        <pc:picChg chg="add del mod modCrop">
          <ac:chgData name="Kristin" userId="7f523b70-50f9-46a4-ad94-7f2a29df56f7" providerId="ADAL" clId="{5D011E79-8F63-49F4-A10D-20B10461883D}" dt="2021-09-27T11:18:03.028" v="2352" actId="478"/>
          <ac:picMkLst>
            <pc:docMk/>
            <pc:sldMk cId="748142602" sldId="2655"/>
            <ac:picMk id="10" creationId="{22D00F7F-4792-459C-9BD7-99A7B2C633B8}"/>
          </ac:picMkLst>
        </pc:picChg>
        <pc:picChg chg="add mod">
          <ac:chgData name="Kristin" userId="7f523b70-50f9-46a4-ad94-7f2a29df56f7" providerId="ADAL" clId="{5D011E79-8F63-49F4-A10D-20B10461883D}" dt="2021-09-27T11:27:23.748" v="2648" actId="1076"/>
          <ac:picMkLst>
            <pc:docMk/>
            <pc:sldMk cId="748142602" sldId="2655"/>
            <ac:picMk id="12" creationId="{14FE5F17-BDBA-4187-BC87-9089E2C5C72B}"/>
          </ac:picMkLst>
        </pc:picChg>
      </pc:sldChg>
      <pc:sldChg chg="addSp modSp new mod modNotesTx">
        <pc:chgData name="Kristin" userId="7f523b70-50f9-46a4-ad94-7f2a29df56f7" providerId="ADAL" clId="{5D011E79-8F63-49F4-A10D-20B10461883D}" dt="2021-09-27T11:53:01.681" v="3752" actId="14100"/>
        <pc:sldMkLst>
          <pc:docMk/>
          <pc:sldMk cId="729348736" sldId="2656"/>
        </pc:sldMkLst>
        <pc:spChg chg="add mod">
          <ac:chgData name="Kristin" userId="7f523b70-50f9-46a4-ad94-7f2a29df56f7" providerId="ADAL" clId="{5D011E79-8F63-49F4-A10D-20B10461883D}" dt="2021-09-27T11:39:06.108" v="3204" actId="14861"/>
          <ac:spMkLst>
            <pc:docMk/>
            <pc:sldMk cId="729348736" sldId="2656"/>
            <ac:spMk id="4" creationId="{F57FB59D-1D28-47CA-A221-30F4DA24D466}"/>
          </ac:spMkLst>
        </pc:spChg>
        <pc:spChg chg="add mod">
          <ac:chgData name="Kristin" userId="7f523b70-50f9-46a4-ad94-7f2a29df56f7" providerId="ADAL" clId="{5D011E79-8F63-49F4-A10D-20B10461883D}" dt="2021-09-27T11:51:09.025" v="3676" actId="403"/>
          <ac:spMkLst>
            <pc:docMk/>
            <pc:sldMk cId="729348736" sldId="2656"/>
            <ac:spMk id="5" creationId="{16C4CC08-AB8B-40A3-AFB7-EA7AB01F5BFD}"/>
          </ac:spMkLst>
        </pc:spChg>
        <pc:spChg chg="add mod">
          <ac:chgData name="Kristin" userId="7f523b70-50f9-46a4-ad94-7f2a29df56f7" providerId="ADAL" clId="{5D011E79-8F63-49F4-A10D-20B10461883D}" dt="2021-09-27T11:53:01.681" v="3752" actId="14100"/>
          <ac:spMkLst>
            <pc:docMk/>
            <pc:sldMk cId="729348736" sldId="2656"/>
            <ac:spMk id="6" creationId="{088F5F38-89B9-45E8-812E-A63B7446E8B6}"/>
          </ac:spMkLst>
        </pc:spChg>
        <pc:spChg chg="add mod ord">
          <ac:chgData name="Kristin" userId="7f523b70-50f9-46a4-ad94-7f2a29df56f7" providerId="ADAL" clId="{5D011E79-8F63-49F4-A10D-20B10461883D}" dt="2021-09-27T11:49:05.349" v="3658" actId="20577"/>
          <ac:spMkLst>
            <pc:docMk/>
            <pc:sldMk cId="729348736" sldId="2656"/>
            <ac:spMk id="7" creationId="{6895EB64-9DAE-4FD0-B257-2DFDD44AA02D}"/>
          </ac:spMkLst>
        </pc:spChg>
        <pc:spChg chg="add mod">
          <ac:chgData name="Kristin" userId="7f523b70-50f9-46a4-ad94-7f2a29df56f7" providerId="ADAL" clId="{5D011E79-8F63-49F4-A10D-20B10461883D}" dt="2021-09-27T11:52:26.852" v="3748" actId="6549"/>
          <ac:spMkLst>
            <pc:docMk/>
            <pc:sldMk cId="729348736" sldId="2656"/>
            <ac:spMk id="8" creationId="{C8FE9A37-D4A8-4432-99ED-87D928FBF929}"/>
          </ac:spMkLst>
        </pc:spChg>
        <pc:spChg chg="add mod">
          <ac:chgData name="Kristin" userId="7f523b70-50f9-46a4-ad94-7f2a29df56f7" providerId="ADAL" clId="{5D011E79-8F63-49F4-A10D-20B10461883D}" dt="2021-09-27T11:50:10.948" v="3674" actId="14100"/>
          <ac:spMkLst>
            <pc:docMk/>
            <pc:sldMk cId="729348736" sldId="2656"/>
            <ac:spMk id="9" creationId="{A0739EC3-C0F7-4466-8AF8-267118E8C9DF}"/>
          </ac:spMkLst>
        </pc:spChg>
        <pc:picChg chg="add mod modCrop">
          <ac:chgData name="Kristin" userId="7f523b70-50f9-46a4-ad94-7f2a29df56f7" providerId="ADAL" clId="{5D011E79-8F63-49F4-A10D-20B10461883D}" dt="2021-09-27T11:52:56.665" v="3751" actId="732"/>
          <ac:picMkLst>
            <pc:docMk/>
            <pc:sldMk cId="729348736" sldId="2656"/>
            <ac:picMk id="3" creationId="{DE333969-2AA2-49D9-8CBE-0C16C2E51E97}"/>
          </ac:picMkLst>
        </pc:picChg>
        <pc:picChg chg="add mod">
          <ac:chgData name="Kristin" userId="7f523b70-50f9-46a4-ad94-7f2a29df56f7" providerId="ADAL" clId="{5D011E79-8F63-49F4-A10D-20B10461883D}" dt="2021-09-27T11:45:40.130" v="3515" actId="14100"/>
          <ac:picMkLst>
            <pc:docMk/>
            <pc:sldMk cId="729348736" sldId="2656"/>
            <ac:picMk id="1026" creationId="{FADD27C9-3AA5-4E9F-815E-6D190913D3A5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stiftelsenaksjenorgecom-my.sharepoint.com/personal/kristin_skaug_aksjenorge_no/Documents/Team%20AksjeNorge/VPS%20statistikk/2021%20Q2/Q2%202021%20VER%201%20(for%20rapport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C:\Users\aksje\Downloads\tabell%20(1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788393749534899E-2"/>
          <c:y val="5.7254749913152998E-2"/>
          <c:w val="0.90731602158109759"/>
          <c:h val="0.870327208288391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'Lang historikk'!$E$63</c:f>
              <c:strCache>
                <c:ptCount val="1"/>
                <c:pt idx="0">
                  <c:v>antall</c:v>
                </c:pt>
              </c:strCache>
            </c:strRef>
          </c:tx>
          <c:spPr>
            <a:solidFill>
              <a:srgbClr val="D45D00"/>
            </a:solidFill>
            <a:ln>
              <a:noFill/>
            </a:ln>
            <a:effectLst/>
          </c:spPr>
          <c:invertIfNegative val="0"/>
          <c:dPt>
            <c:idx val="25"/>
            <c:invertIfNegative val="0"/>
            <c:bubble3D val="0"/>
            <c:spPr>
              <a:solidFill>
                <a:srgbClr val="D45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7C9-4A0B-8DF6-7C5485D043EE}"/>
              </c:ext>
            </c:extLst>
          </c:dPt>
          <c:dPt>
            <c:idx val="26"/>
            <c:invertIfNegative val="0"/>
            <c:bubble3D val="0"/>
            <c:spPr>
              <a:solidFill>
                <a:srgbClr val="4F86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7C9-4A0B-8DF6-7C5485D043EE}"/>
              </c:ext>
            </c:extLst>
          </c:dPt>
          <c:cat>
            <c:numRef>
              <c:f>'Lang historikk'!$D$64:$D$90</c:f>
              <c:numCache>
                <c:formatCode>General</c:formatCode>
                <c:ptCount val="27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  <c:pt idx="25">
                  <c:v>2020</c:v>
                </c:pt>
                <c:pt idx="26">
                  <c:v>2021</c:v>
                </c:pt>
              </c:numCache>
            </c:numRef>
          </c:cat>
          <c:val>
            <c:numRef>
              <c:f>'Lang historikk'!$E$64:$E$90</c:f>
              <c:numCache>
                <c:formatCode>_-* #\ ##0_-;\-* #\ ##0_-;_-* "-"??_-;_-@_-</c:formatCode>
                <c:ptCount val="27"/>
                <c:pt idx="0">
                  <c:v>317135</c:v>
                </c:pt>
                <c:pt idx="1">
                  <c:v>322547</c:v>
                </c:pt>
                <c:pt idx="2">
                  <c:v>333249</c:v>
                </c:pt>
                <c:pt idx="3">
                  <c:v>350819</c:v>
                </c:pt>
                <c:pt idx="4">
                  <c:v>351062</c:v>
                </c:pt>
                <c:pt idx="5">
                  <c:v>345423</c:v>
                </c:pt>
                <c:pt idx="6">
                  <c:v>377968</c:v>
                </c:pt>
                <c:pt idx="7">
                  <c:v>370098</c:v>
                </c:pt>
                <c:pt idx="8">
                  <c:v>348141</c:v>
                </c:pt>
                <c:pt idx="9">
                  <c:v>339571</c:v>
                </c:pt>
                <c:pt idx="10">
                  <c:v>332634</c:v>
                </c:pt>
                <c:pt idx="11">
                  <c:v>333851</c:v>
                </c:pt>
                <c:pt idx="12">
                  <c:v>335014</c:v>
                </c:pt>
                <c:pt idx="13">
                  <c:v>355802</c:v>
                </c:pt>
                <c:pt idx="14">
                  <c:v>356796</c:v>
                </c:pt>
                <c:pt idx="15">
                  <c:v>368384</c:v>
                </c:pt>
                <c:pt idx="16">
                  <c:v>366014</c:v>
                </c:pt>
                <c:pt idx="17">
                  <c:v>360200</c:v>
                </c:pt>
                <c:pt idx="18">
                  <c:v>352966</c:v>
                </c:pt>
                <c:pt idx="19">
                  <c:v>346387</c:v>
                </c:pt>
                <c:pt idx="20">
                  <c:v>350906</c:v>
                </c:pt>
                <c:pt idx="21">
                  <c:v>357853</c:v>
                </c:pt>
                <c:pt idx="22">
                  <c:v>365037</c:v>
                </c:pt>
                <c:pt idx="23">
                  <c:v>363133</c:v>
                </c:pt>
                <c:pt idx="24">
                  <c:v>384954</c:v>
                </c:pt>
                <c:pt idx="25">
                  <c:v>472688</c:v>
                </c:pt>
                <c:pt idx="26">
                  <c:v>531307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7C9-4A0B-8DF6-7C5485D043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7"/>
        <c:overlap val="-24"/>
        <c:axId val="357102336"/>
        <c:axId val="357096848"/>
      </c:barChart>
      <c:catAx>
        <c:axId val="357102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357096848"/>
        <c:crosses val="autoZero"/>
        <c:auto val="1"/>
        <c:lblAlgn val="ctr"/>
        <c:lblOffset val="100"/>
        <c:noMultiLvlLbl val="0"/>
      </c:catAx>
      <c:valAx>
        <c:axId val="357096848"/>
        <c:scaling>
          <c:orientation val="minMax"/>
          <c:min val="2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\ ##0_-;\-* #\ 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357102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Worksheet!$A$25:$A$34</cx:f>
        <cx:lvl ptCount="10">
          <cx:pt idx="0">De 10% rikeste</cx:pt>
          <cx:pt idx="1">Desil 9</cx:pt>
          <cx:pt idx="2">Desil 8</cx:pt>
          <cx:pt idx="3">Desil 7</cx:pt>
          <cx:pt idx="4">Desil 6</cx:pt>
          <cx:pt idx="5">Desil 5</cx:pt>
          <cx:pt idx="6">Desil 4</cx:pt>
          <cx:pt idx="7">Desil 3</cx:pt>
          <cx:pt idx="8">Desil 2</cx:pt>
          <cx:pt idx="9">De 10% fattigste</cx:pt>
        </cx:lvl>
      </cx:strDim>
      <cx:numDim type="size">
        <cx:f>Worksheet!$B$25:$B$34</cx:f>
        <cx:lvl ptCount="10" formatCode="Standard">
          <cx:pt idx="0">53.5</cx:pt>
          <cx:pt idx="1">17.600000000000001</cx:pt>
          <cx:pt idx="2">12.199999999999999</cx:pt>
          <cx:pt idx="3">8.8000000000000007</cx:pt>
          <cx:pt idx="4">6.0999999999999996</cx:pt>
          <cx:pt idx="5">3.7999999999999998</cx:pt>
          <cx:pt idx="6">1.7</cx:pt>
          <cx:pt idx="7">0.29999999999999999</cx:pt>
          <cx:pt idx="8">-0.29999999999999999</cx:pt>
          <cx:pt idx="9">-3.7000000000000002</cx:pt>
        </cx:lvl>
      </cx:numDim>
    </cx:data>
  </cx:chartData>
  <cx:chart>
    <cx:title pos="t" align="ctr" overlay="0">
      <cx:tx>
        <cx:txData>
          <cx:v>Nettformuens fordeling i befolkningen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nb-NO" sz="14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/>
            </a:rPr>
            <a:t>Nettformuens fordeling i befolkningen</a:t>
          </a:r>
        </a:p>
      </cx:txPr>
    </cx:title>
    <cx:plotArea>
      <cx:plotAreaRegion>
        <cx:series layoutId="treemap" uniqueId="{674AD76D-0B5E-49A2-831E-03C6CCFB05C6}">
          <cx:tx>
            <cx:txData>
              <cx:f>Worksheet!$B$24</cx:f>
              <cx:v>Del av berekna nettoformue (prosent)</cx:v>
            </cx:txData>
          </cx:tx>
          <cx:dataLabels pos="inEnd">
            <cx:visibility seriesName="0" categoryName="1" value="0"/>
            <cx:dataLabel idx="0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2400"/>
                  </a:pPr>
                  <a:r>
                    <a:rPr lang="nb-NO" sz="2400" b="0" i="0" u="none" strike="noStrike" baseline="0">
                      <a:solidFill>
                        <a:sysClr val="window" lastClr="FFFFFF"/>
                      </a:solidFill>
                      <a:latin typeface="Calibri"/>
                    </a:rPr>
                    <a:t>De 10% rikeste</a:t>
                  </a:r>
                </a:p>
              </cx:txPr>
              <cx:visibility seriesName="0" categoryName="1" value="0"/>
            </cx:dataLabel>
          </cx:dataLabels>
          <cx:dataId val="0"/>
          <cx:layoutPr>
            <cx:parentLabelLayout val="overlapping"/>
          </cx:layoutPr>
        </cx:series>
      </cx:plotAreaRegion>
    </cx:plotArea>
  </cx:chart>
  <cx:spPr>
    <a:noFill/>
    <a:ln>
      <a:noFill/>
    </a:ln>
  </cx:spPr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10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 w="19050">
        <a:solidFill>
          <a:schemeClr val="bg1"/>
        </a:solidFill>
      </a:ln>
    </cs:spPr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6088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6088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252893-2A5E-48F9-AFB0-884B4E2DA0F4}" type="datetimeFigureOut">
              <a:rPr lang="nb-NO" smtClean="0"/>
              <a:t>26.09.2021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3450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8975" y="4822825"/>
            <a:ext cx="5511800" cy="394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520238"/>
            <a:ext cx="2986088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902075" y="9520238"/>
            <a:ext cx="2986088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025B87-99B8-4207-9F7F-37727139A88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76220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038E3-FA62-4895-B413-464FC756104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280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Hvor finner nybegynnerne inspirasjon?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25B87-99B8-4207-9F7F-37727139A88B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89191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Hadde vært gøy med en slik avis-forside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25B87-99B8-4207-9F7F-37727139A88B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534224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dirty="0"/>
              <a:t>Hvis du hadde lest en tabloid-avis </a:t>
            </a:r>
            <a:r>
              <a:rPr lang="nb-NO" dirty="0"/>
              <a:t>– kunne dette ha vært overskriftene du ville ha lest mer om?</a:t>
            </a:r>
          </a:p>
          <a:p>
            <a:r>
              <a:rPr lang="nb-NO" dirty="0"/>
              <a:t>1: Du må faktisk ta opp sparing som tema. Sørg for å disponere tiden godt i forkant av møtet. Lag en plan for et standard møte, hvor mye tid dere skal bruke på ulike punkter. Signaturer på lån kan ventes til slutten av møtet,- det var det de kom for så de går ikke før det er i boks!</a:t>
            </a:r>
            <a:br>
              <a:rPr lang="nb-NO" dirty="0"/>
            </a:br>
            <a:r>
              <a:rPr lang="nb-NO" dirty="0"/>
              <a:t>2: Du er fag-eksperten! Du kan dette! Og kan du det ikke, kan en i teamet det. I sum kan dere 100 ganger så mye som kunden. Og treffer du en spare-smart kunde, så ros denne for dette.</a:t>
            </a:r>
          </a:p>
          <a:p>
            <a:r>
              <a:rPr lang="nb-NO" dirty="0"/>
              <a:t>3: De tre beste tipsene har dere selv. Men ikke gjør det for vanskelig for dere selv og kunden. Du har gode verktøy – bruk dem! Sett deg mål før møtet om hva du ønsker å oppnå i møtet, alt som kan måles skjer, eller hva? Ikke vær redd for å si rett ut at du ser de bruker konto eller kunne spart mer. Ikke vær redd for risiko – visste du at flere hundre tusen handler krypto, kjører </a:t>
            </a:r>
            <a:r>
              <a:rPr lang="nb-NO" dirty="0" err="1"/>
              <a:t>sparesykkel</a:t>
            </a:r>
            <a:r>
              <a:rPr lang="nb-NO" dirty="0"/>
              <a:t> uten hjelm eller går ute uten refleks? Det er skummelt det…..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25B87-99B8-4207-9F7F-37727139A88B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408210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Fra å be folk øke aksjeandelen til full fres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25B87-99B8-4207-9F7F-37727139A88B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836995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 stedet for å feile… SNAKKE SPAREAVTALER! MELK &amp; BRØD !</a:t>
            </a:r>
          </a:p>
          <a:p>
            <a:endParaRPr lang="nb-NO" dirty="0"/>
          </a:p>
          <a:p>
            <a:r>
              <a:rPr lang="nb-NO" dirty="0"/>
              <a:t>Mange snakker om </a:t>
            </a:r>
            <a:r>
              <a:rPr lang="nb-NO" b="1" dirty="0"/>
              <a:t>risikoen for å tape </a:t>
            </a:r>
            <a:r>
              <a:rPr lang="nb-NO" dirty="0"/>
              <a:t>i aksjer: </a:t>
            </a:r>
            <a:br>
              <a:rPr lang="nb-NO" dirty="0"/>
            </a:br>
            <a:r>
              <a:rPr lang="nb-NO" dirty="0"/>
              <a:t>Saken er at det handler om at </a:t>
            </a:r>
            <a:r>
              <a:rPr lang="nb-NO" dirty="0">
                <a:solidFill>
                  <a:srgbClr val="D45D00"/>
                </a:solidFill>
              </a:rPr>
              <a:t>verdien svinger, </a:t>
            </a:r>
            <a:r>
              <a:rPr lang="nb-NO" dirty="0"/>
              <a:t>slik som på  boligen din. Men svinger mer og raskere på børs.</a:t>
            </a:r>
            <a:br>
              <a:rPr lang="nb-NO" dirty="0"/>
            </a:br>
            <a:r>
              <a:rPr lang="nb-NO" dirty="0"/>
              <a:t>Nei – du skal ikke behøve å tenke at du ikke skal investere mer enn du har råd til å tape. Du må forvente svingninger.</a:t>
            </a:r>
          </a:p>
          <a:p>
            <a:r>
              <a:rPr lang="nb-NO" dirty="0"/>
              <a:t>Tap skjer når vi forsøker å time (være smartere enn alle andre), eller ikke har spredd risikoen på flere ulike aksjer!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seo Sans Rounded 500" panose="02000000000000000000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Rounded 500" panose="02000000000000000000" pitchFamily="50" charset="0"/>
                <a:ea typeface="+mn-ea"/>
                <a:cs typeface="+mn-cs"/>
              </a:rPr>
              <a:t>2.200 pr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Rounded 500" panose="02000000000000000000" pitchFamily="50" charset="0"/>
                <a:ea typeface="+mn-ea"/>
                <a:cs typeface="+mn-cs"/>
              </a:rPr>
              <a:t>mnd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Rounded 500" panose="02000000000000000000" pitchFamily="50" charset="0"/>
                <a:ea typeface="+mn-ea"/>
                <a:cs typeface="+mn-cs"/>
              </a:rPr>
              <a:t> = 536.000 kr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038E3-FA62-4895-B413-464FC756104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831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Bruk verktøyene du har tilgjengelig. De hjelper deg på veien. Bruk deg selv som test-kunde. Øv på en i familien.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r>
              <a:rPr lang="nb-NO" dirty="0"/>
              <a:t>EPK: 1,5 </a:t>
            </a:r>
            <a:r>
              <a:rPr lang="nb-NO" dirty="0" err="1"/>
              <a:t>mio</a:t>
            </a:r>
            <a:r>
              <a:rPr lang="nb-NO" dirty="0"/>
              <a:t> nordmenn i privat næringsliv: 81 % av alle menn jobber privat; 52 % av alle kvinner jobber privat</a:t>
            </a:r>
          </a:p>
          <a:p>
            <a:endParaRPr lang="nb-NO" dirty="0"/>
          </a:p>
          <a:p>
            <a:r>
              <a:rPr lang="nb-NO" dirty="0"/>
              <a:t>Årlig 40.000 nye selvstendig næringsdrivende + </a:t>
            </a:r>
            <a:r>
              <a:rPr lang="nb-NO" dirty="0" err="1"/>
              <a:t>ca</a:t>
            </a:r>
            <a:r>
              <a:rPr lang="nb-NO" dirty="0"/>
              <a:t> 30.000 nye AS</a:t>
            </a:r>
          </a:p>
          <a:p>
            <a:r>
              <a:rPr lang="nb-NO" dirty="0"/>
              <a:t> ==== Et enormt behov for kunnskap</a:t>
            </a:r>
          </a:p>
          <a:p>
            <a:endParaRPr lang="nb-NO" dirty="0"/>
          </a:p>
          <a:p>
            <a:r>
              <a:rPr lang="nb-NO" dirty="0"/>
              <a:t>Ikke gjør det for vanskelig</a:t>
            </a:r>
          </a:p>
          <a:p>
            <a:r>
              <a:rPr lang="nb-NO" dirty="0"/>
              <a:t>Husk at du løser et problem de ikke visste de hadde</a:t>
            </a:r>
          </a:p>
          <a:p>
            <a:r>
              <a:rPr lang="nb-NO" dirty="0"/>
              <a:t>Månedlig spareavtale i fond</a:t>
            </a:r>
          </a:p>
          <a:p>
            <a:r>
              <a:rPr lang="nb-NO" dirty="0"/>
              <a:t>Kickstarte for de som har konto-penger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25B87-99B8-4207-9F7F-37727139A88B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0507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VELDIG KOOOOORT!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25B87-99B8-4207-9F7F-37727139A88B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8521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Veldig KORT!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25B87-99B8-4207-9F7F-37727139A88B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61742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Veldig kort!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25B87-99B8-4207-9F7F-37727139A88B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07017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latin typeface="Museo Sans Rounded 300" panose="02000000000000000000" pitchFamily="50" charset="0"/>
              </a:rPr>
              <a:t>Forklare det bakenforliggende – </a:t>
            </a:r>
            <a:r>
              <a:rPr lang="nb-NO" dirty="0" err="1">
                <a:latin typeface="Museo Sans Rounded 300" panose="02000000000000000000" pitchFamily="50" charset="0"/>
              </a:rPr>
              <a:t>ref</a:t>
            </a:r>
            <a:r>
              <a:rPr lang="nb-NO" dirty="0">
                <a:latin typeface="Museo Sans Rounded 300" panose="02000000000000000000" pitchFamily="50" charset="0"/>
              </a:rPr>
              <a:t> KAPITAL 400 rikeste</a:t>
            </a:r>
          </a:p>
          <a:p>
            <a:r>
              <a:rPr lang="nb-NO" dirty="0">
                <a:latin typeface="Museo Sans Rounded 300" panose="02000000000000000000" pitchFamily="50" charset="0"/>
              </a:rPr>
              <a:t>22 % av husholdningene eier </a:t>
            </a:r>
            <a:r>
              <a:rPr lang="nb-NO" b="1" dirty="0">
                <a:latin typeface="Museo Sans Rounded 300" panose="02000000000000000000" pitchFamily="50" charset="0"/>
              </a:rPr>
              <a:t>aksjer, fond og andre verdipapirer, </a:t>
            </a:r>
            <a:r>
              <a:rPr lang="nb-NO" dirty="0" err="1">
                <a:latin typeface="Museo Sans Rounded 300" panose="02000000000000000000" pitchFamily="50" charset="0"/>
              </a:rPr>
              <a:t>dvs</a:t>
            </a:r>
            <a:r>
              <a:rPr lang="nb-NO" dirty="0">
                <a:latin typeface="Museo Sans Rounded 300" panose="02000000000000000000" pitchFamily="50" charset="0"/>
              </a:rPr>
              <a:t> 472.000 husholdninger (SSB)</a:t>
            </a:r>
          </a:p>
          <a:p>
            <a:r>
              <a:rPr lang="nb-NO" dirty="0">
                <a:latin typeface="Museo Sans Rounded 300" panose="02000000000000000000" pitchFamily="50" charset="0"/>
              </a:rPr>
              <a:t>15 % av husholdningene eier </a:t>
            </a:r>
            <a:r>
              <a:rPr lang="nb-NO" b="1" dirty="0">
                <a:latin typeface="Museo Sans Rounded 300" panose="02000000000000000000" pitchFamily="50" charset="0"/>
              </a:rPr>
              <a:t>Aksjesparekonto</a:t>
            </a:r>
            <a:r>
              <a:rPr lang="nb-NO" dirty="0">
                <a:latin typeface="Museo Sans Rounded 300" panose="02000000000000000000" pitchFamily="50" charset="0"/>
              </a:rPr>
              <a:t>, dvs. 318.000 husholdninger (SSB)</a:t>
            </a:r>
          </a:p>
          <a:p>
            <a:endParaRPr lang="nb-NO" dirty="0">
              <a:latin typeface="Museo Sans Rounded 300" panose="02000000000000000000" pitchFamily="50" charset="0"/>
            </a:endParaRPr>
          </a:p>
          <a:p>
            <a:r>
              <a:rPr lang="nb-NO" dirty="0">
                <a:latin typeface="Museo Sans Rounded 300" panose="02000000000000000000" pitchFamily="50" charset="0"/>
              </a:rPr>
              <a:t>12 % av Oslos befolkning eier aksjer (VPS)</a:t>
            </a:r>
          </a:p>
          <a:p>
            <a:r>
              <a:rPr lang="nb-NO" dirty="0">
                <a:latin typeface="Museo Sans Rounded 300" panose="02000000000000000000" pitchFamily="50" charset="0"/>
              </a:rPr>
              <a:t>28 % av børsens private investorer kom under pandemien</a:t>
            </a:r>
          </a:p>
          <a:p>
            <a:r>
              <a:rPr lang="nb-NO" dirty="0">
                <a:latin typeface="Museo Sans Rounded 300" panose="02000000000000000000" pitchFamily="50" charset="0"/>
              </a:rPr>
              <a:t>67 % av alle nykommere er under 40 år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25B87-99B8-4207-9F7F-37727139A88B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24334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Det er ikke slik at alle er gift og har felles formue. Selv når vi tar hensyn til dette med data fra SSB &amp; Skatteetaten får vi det samme bildet over finansiell formue</a:t>
            </a:r>
          </a:p>
          <a:p>
            <a:r>
              <a:rPr lang="nb-NO" dirty="0"/>
              <a:t>40% av norske husholdninger er single/enslige</a:t>
            </a:r>
          </a:p>
          <a:p>
            <a:r>
              <a:rPr lang="nb-NO" dirty="0"/>
              <a:t>Kun 30% av dagens ekteskap/samboerskap er fortsatt samboende om 30 år. </a:t>
            </a:r>
            <a:r>
              <a:rPr lang="nb-NO" b="1" dirty="0"/>
              <a:t>Skilt i tide til pensjon……??</a:t>
            </a:r>
          </a:p>
          <a:p>
            <a:endParaRPr lang="nb-NO" b="1" dirty="0"/>
          </a:p>
          <a:p>
            <a:r>
              <a:rPr lang="nb-NO" sz="1200" dirty="0">
                <a:latin typeface="Museo Sans Rounded 300" panose="02000000000000000000" pitchFamily="50" charset="0"/>
              </a:rPr>
              <a:t>Norske kvinner er opptatt av at deres investeringer skaper arbeidsplasser (mer enn de svenske og danske)</a:t>
            </a:r>
          </a:p>
          <a:p>
            <a:pPr marL="0" indent="0">
              <a:buNone/>
            </a:pPr>
            <a:r>
              <a:rPr lang="nb-NO" sz="1200" b="1" dirty="0">
                <a:latin typeface="Museo Sans Rounded 300" panose="02000000000000000000" pitchFamily="50" charset="0"/>
              </a:rPr>
              <a:t>Om pensjon: </a:t>
            </a:r>
          </a:p>
          <a:p>
            <a:r>
              <a:rPr lang="nb-NO" sz="1200" dirty="0">
                <a:latin typeface="Museo Sans Rounded 300" panose="02000000000000000000" pitchFamily="50" charset="0"/>
              </a:rPr>
              <a:t>80% av de norske kvinnene synes det er viktig å få oversikt, kunne påvirke og kjenne mulighetene (nordisk snitt 69%)</a:t>
            </a:r>
          </a:p>
          <a:p>
            <a:r>
              <a:rPr lang="nb-NO" sz="1200" dirty="0">
                <a:latin typeface="Museo Sans Rounded 300" panose="02000000000000000000" pitchFamily="50" charset="0"/>
              </a:rPr>
              <a:t>52% ønsker vite hva som skjer med pensjon ved skilsmisse og 71% ved død (gjelder spes der formuen er ervervet gjennom ekteskapet; utfordringen er hjemmeværende</a:t>
            </a:r>
          </a:p>
          <a:p>
            <a:r>
              <a:rPr lang="nb-NO" sz="1200" dirty="0">
                <a:latin typeface="Museo Sans Rounded 300" panose="02000000000000000000" pitchFamily="50" charset="0"/>
              </a:rPr>
              <a:t>Formuende selvstendig næringsdrivende lite interesserte, og kjenner ofte ikke mulighetene med Folketrygden</a:t>
            </a:r>
          </a:p>
          <a:p>
            <a:endParaRPr lang="nb-NO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25B87-99B8-4207-9F7F-37727139A88B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44341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Si noe om alder og hvit mann 60 pluss? Mer likt fordelt på alder – men størst formue hos de eldste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25B87-99B8-4207-9F7F-37727139A88B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088765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nb-NO" sz="1200" dirty="0">
                <a:latin typeface="Museo Sans Rounded 300" panose="02000000000000000000" pitchFamily="50" charset="0"/>
              </a:rPr>
              <a:t>Fikk sparing i fond som gave til dåp og/eller konfirmasjon. Har fylt på selv senere. </a:t>
            </a:r>
          </a:p>
          <a:p>
            <a:pPr>
              <a:spcAft>
                <a:spcPts val="1800"/>
              </a:spcAft>
            </a:pPr>
            <a:r>
              <a:rPr lang="nb-NO" sz="1200" dirty="0">
                <a:latin typeface="Museo Sans Rounded 300" panose="02000000000000000000" pitchFamily="50" charset="0"/>
              </a:rPr>
              <a:t>Erfaring med fond bidro til å investere i aksjer på børs</a:t>
            </a:r>
          </a:p>
          <a:p>
            <a:pPr>
              <a:spcAft>
                <a:spcPts val="1800"/>
              </a:spcAft>
            </a:pPr>
            <a:r>
              <a:rPr lang="nb-NO" sz="1200" dirty="0">
                <a:latin typeface="Museo Sans Rounded 300" panose="02000000000000000000" pitchFamily="50" charset="0"/>
              </a:rPr>
              <a:t>Behovet for høy egenkapital til første bolig</a:t>
            </a:r>
          </a:p>
          <a:p>
            <a:pPr>
              <a:spcAft>
                <a:spcPts val="1800"/>
              </a:spcAft>
            </a:pPr>
            <a:r>
              <a:rPr lang="nb-NO" sz="1200" dirty="0">
                <a:latin typeface="Museo Sans Rounded 300" panose="02000000000000000000" pitchFamily="50" charset="0"/>
              </a:rPr>
              <a:t>Pandemi med mye ledig tid ga muligheter for å lære noe nytt</a:t>
            </a:r>
          </a:p>
          <a:p>
            <a:pPr>
              <a:spcAft>
                <a:spcPts val="1800"/>
              </a:spcAft>
            </a:pPr>
            <a:r>
              <a:rPr lang="nb-NO" sz="1200" dirty="0">
                <a:latin typeface="Museo Sans Rounded 300" panose="02000000000000000000" pitchFamily="50" charset="0"/>
              </a:rPr>
              <a:t>Lavere forbruk ga bedre økonomi for å spare mer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25B87-99B8-4207-9F7F-37727139A88B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3829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Utfordringen er at våre nybegynnere ikke går rundt med en L i pannen……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25B87-99B8-4207-9F7F-37727139A88B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70091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bg>
      <p:bgPr>
        <a:solidFill>
          <a:srgbClr val="0224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dertittel 2"/>
          <p:cNvSpPr>
            <a:spLocks noGrp="1"/>
          </p:cNvSpPr>
          <p:nvPr>
            <p:ph type="subTitle" idx="10"/>
          </p:nvPr>
        </p:nvSpPr>
        <p:spPr>
          <a:xfrm>
            <a:off x="914401" y="3070960"/>
            <a:ext cx="1053514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ADC25D6-64C9-4D3D-A225-1649A5714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5246567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4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1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26.09.2021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06868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26.09.2021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69427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B23F5E3-33A3-41EA-943C-BA1AE2FFF0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7FABF1D-C6A1-4244-9D3D-D51502A9A1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B5A6F30-9958-44CB-B33A-B4FE86676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7AC32-6DF3-4C30-A1D2-50B8F1B2410E}" type="datetimeFigureOut">
              <a:rPr lang="nb-NO" smtClean="0"/>
              <a:t>26.09.2021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6DAD54-18B8-4245-A1AF-415F7B42C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6A0F58E-8D60-4F10-9B0A-003924B00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9C2BC-99DD-40B1-A971-EF2F6754297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55954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13B19CA-5E71-4D2D-90E7-B1DAD6937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DC6D575-633A-49B5-9F79-B97340D818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EF3DFA2-0087-4D81-960D-FEA528B37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7AC32-6DF3-4C30-A1D2-50B8F1B2410E}" type="datetimeFigureOut">
              <a:rPr lang="nb-NO" smtClean="0"/>
              <a:t>26.09.2021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8784EEF-A92D-4E2C-9D3F-D7E736824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EC5C647-1446-4A65-B2AB-402AE1CBB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9C2BC-99DD-40B1-A971-EF2F6754297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3505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6A458C8-3EDD-458B-93F8-B84555206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89390F2-9311-4762-8E62-85A1902DC5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A577C5E-6CA3-4701-9E75-39D459680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7AC32-6DF3-4C30-A1D2-50B8F1B2410E}" type="datetimeFigureOut">
              <a:rPr lang="nb-NO" smtClean="0"/>
              <a:t>26.09.2021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EF426FE-ED9E-475C-B3EC-93AC722EE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249CF87-2AA8-4764-9728-D8BFD8892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9C2BC-99DD-40B1-A971-EF2F6754297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47299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B665E46-66DA-490F-A3DC-8A210537C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9ACA5EF-DC05-4FCC-B3BC-BDD9ACAA7B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7BAB30-6C2A-4882-A1E5-B07A58153F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93B41D5-087D-4B0E-AAAB-F3C9662EB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7AC32-6DF3-4C30-A1D2-50B8F1B2410E}" type="datetimeFigureOut">
              <a:rPr lang="nb-NO" smtClean="0"/>
              <a:t>26.09.2021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BB510A3-EDF3-4EC7-9370-EEE70A0B9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89701EE-85BB-4A88-AEFB-1E8CDB47F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9C2BC-99DD-40B1-A971-EF2F6754297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458060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074BD47-2A2B-4D58-BF34-05398B14F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A7C2B45-6632-4BF3-8838-2480DA070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577BD1A-030F-4029-916E-C25C20723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1B3B5B6-7C00-460E-A3F9-9A96117634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227D51D8-A9FA-4CCF-B120-D7368EBE6E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E15EE72-D770-4D77-BB6E-279D97E1F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7AC32-6DF3-4C30-A1D2-50B8F1B2410E}" type="datetimeFigureOut">
              <a:rPr lang="nb-NO" smtClean="0"/>
              <a:t>26.09.2021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D475718C-A040-429B-8862-85714AE0A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368CBDA1-4924-4688-A126-F7F2BB1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9C2BC-99DD-40B1-A971-EF2F6754297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910937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79D6504-B567-45F6-95B1-9027C1103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EFA1243-82DB-45F6-9C4C-44460E68E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7AC32-6DF3-4C30-A1D2-50B8F1B2410E}" type="datetimeFigureOut">
              <a:rPr lang="nb-NO" smtClean="0"/>
              <a:t>26.09.2021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96EE53A-263A-407F-84BE-8C81FEB76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D082041-9CE6-4AB4-8CBB-9397F0840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9C2BC-99DD-40B1-A971-EF2F6754297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299791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91A1700-1AE6-4138-938D-CD0E7A71E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7AC32-6DF3-4C30-A1D2-50B8F1B2410E}" type="datetimeFigureOut">
              <a:rPr lang="nb-NO" smtClean="0"/>
              <a:t>26.09.2021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0FA063DF-2A38-474F-B50F-F6CD4D8CF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EBEEF6D-AF21-49EA-9C62-E58AC35B3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9C2BC-99DD-40B1-A971-EF2F6754297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303355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E89579-E003-4C6E-B098-C8F6A0E0E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55E0753-F4F0-40BE-B8DF-5981BE09B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3CAF788-F8D6-497E-B21E-DFED8EE7C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1693E77-6FB2-4FBB-993A-E9F950D2C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7AC32-6DF3-4C30-A1D2-50B8F1B2410E}" type="datetimeFigureOut">
              <a:rPr lang="nb-NO" smtClean="0"/>
              <a:t>26.09.2021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1E7FB2B-4255-47C4-9C55-E226032F1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38C93B1-C867-435D-AFA3-4277A754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9C2BC-99DD-40B1-A971-EF2F6754297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68526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gendefinert oppset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1"/>
          <p:cNvSpPr>
            <a:spLocks noGrp="1"/>
          </p:cNvSpPr>
          <p:nvPr>
            <p:ph type="ctrTitle" hasCustomPrompt="1"/>
          </p:nvPr>
        </p:nvSpPr>
        <p:spPr>
          <a:xfrm>
            <a:off x="914401" y="1593121"/>
            <a:ext cx="10535140" cy="1470025"/>
          </a:xfrm>
        </p:spPr>
        <p:txBody>
          <a:bodyPr>
            <a:normAutofit/>
          </a:bodyPr>
          <a:lstStyle>
            <a:lvl1pPr algn="r">
              <a:defRPr sz="3200">
                <a:solidFill>
                  <a:srgbClr val="FFFFFF"/>
                </a:solidFill>
              </a:defRPr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sp>
        <p:nvSpPr>
          <p:cNvPr id="10" name="Undertittel 2"/>
          <p:cNvSpPr>
            <a:spLocks noGrp="1"/>
          </p:cNvSpPr>
          <p:nvPr>
            <p:ph type="subTitle" idx="10"/>
          </p:nvPr>
        </p:nvSpPr>
        <p:spPr>
          <a:xfrm>
            <a:off x="914401" y="3070960"/>
            <a:ext cx="10535140" cy="1752600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rgbClr val="FFFFFF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2" name="Bilde 11" descr="AN logo negativ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946" y="5778688"/>
            <a:ext cx="1470595" cy="18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0019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2A7D393-1153-4524-BE83-B0C1FCBB0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3D28DE41-E6B9-4F70-BD3B-D54C1A977C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1DD68C7-0DAB-4986-BC86-33D45F3FE3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10166BA-01CE-4965-B439-2ECFD1648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7AC32-6DF3-4C30-A1D2-50B8F1B2410E}" type="datetimeFigureOut">
              <a:rPr lang="nb-NO" smtClean="0"/>
              <a:t>26.09.2021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41EEBAA-A6CA-45D7-BFFA-4F1B85AC3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5E9CB83-1E4B-4237-AE25-47E9DBCA2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9C2BC-99DD-40B1-A971-EF2F6754297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709200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94293FC-C1F3-4849-92DF-467D91243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36F1798F-973A-42B3-AD6A-B4D616E0B6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6A5F320-C49E-4F9C-8F17-45187C71E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7AC32-6DF3-4C30-A1D2-50B8F1B2410E}" type="datetimeFigureOut">
              <a:rPr lang="nb-NO" smtClean="0"/>
              <a:t>26.09.2021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E0270EB-1225-4995-A3E0-802541D2C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BF7E9AE-6003-4AED-A011-F42A7E3F7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9C2BC-99DD-40B1-A971-EF2F6754297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496063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0A3E01CA-8996-46B1-9C07-8126054F26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FBC9A34E-652C-4497-B8AB-188FB10983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E38CB84-5216-4679-A15E-3FEA014F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7AC32-6DF3-4C30-A1D2-50B8F1B2410E}" type="datetimeFigureOut">
              <a:rPr lang="nb-NO" smtClean="0"/>
              <a:t>26.09.2021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57B2095-63B5-407D-B892-1B6D7832F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C80F3A6-F8BA-45F4-923B-D17B3883C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9C2BC-99DD-40B1-A971-EF2F6754297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26723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pPr/>
              <a:t>26.09.2021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342796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bg>
      <p:bgPr>
        <a:solidFill>
          <a:srgbClr val="0224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dertittel 2"/>
          <p:cNvSpPr>
            <a:spLocks noGrp="1"/>
          </p:cNvSpPr>
          <p:nvPr>
            <p:ph type="subTitle" idx="10"/>
          </p:nvPr>
        </p:nvSpPr>
        <p:spPr>
          <a:xfrm>
            <a:off x="914401" y="3070960"/>
            <a:ext cx="1053514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ADC25D6-64C9-4D3D-A225-1649A5714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2008571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gendefinert oppsett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1"/>
          <p:cNvSpPr>
            <a:spLocks noGrp="1"/>
          </p:cNvSpPr>
          <p:nvPr>
            <p:ph type="ctrTitle" hasCustomPrompt="1"/>
          </p:nvPr>
        </p:nvSpPr>
        <p:spPr>
          <a:xfrm>
            <a:off x="914401" y="1593121"/>
            <a:ext cx="10535140" cy="1470025"/>
          </a:xfrm>
        </p:spPr>
        <p:txBody>
          <a:bodyPr>
            <a:normAutofit/>
          </a:bodyPr>
          <a:lstStyle>
            <a:lvl1pPr algn="r">
              <a:defRPr sz="3200">
                <a:solidFill>
                  <a:srgbClr val="FFFFFF"/>
                </a:solidFill>
              </a:defRPr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sp>
        <p:nvSpPr>
          <p:cNvPr id="10" name="Undertittel 2"/>
          <p:cNvSpPr>
            <a:spLocks noGrp="1"/>
          </p:cNvSpPr>
          <p:nvPr>
            <p:ph type="subTitle" idx="10"/>
          </p:nvPr>
        </p:nvSpPr>
        <p:spPr>
          <a:xfrm>
            <a:off x="914401" y="3070960"/>
            <a:ext cx="10535140" cy="1752600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rgbClr val="FFFFFF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2" name="Bilde 11" descr="AN logo negativ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946" y="5778688"/>
            <a:ext cx="1470595" cy="18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0920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 algn="r">
              <a:defRPr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09600" y="3886200"/>
            <a:ext cx="10668000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26.09.2021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61064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26.09.2021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30521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pPr/>
              <a:t>26.09.2021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270678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26.09.2021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5724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 algn="r">
              <a:defRPr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09600" y="3886200"/>
            <a:ext cx="10668000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26.09.2021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183350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26.09.2021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942447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26.09.2021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735475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26.09.2021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23838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4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1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26.09.2021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58220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26.09.2021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384688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91A1700-1AE6-4138-938D-CD0E7A71E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7AC32-6DF3-4C30-A1D2-50B8F1B2410E}" type="datetimeFigureOut">
              <a:rPr lang="nb-NO" smtClean="0"/>
              <a:t>26.09.2021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0FA063DF-2A38-474F-B50F-F6CD4D8CF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EBEEF6D-AF21-49EA-9C62-E58AC35B3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9C2BC-99DD-40B1-A971-EF2F6754297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268364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15837"/>
            <a:ext cx="10515600" cy="4161127"/>
          </a:xfrm>
        </p:spPr>
        <p:txBody>
          <a:bodyPr/>
          <a:lstStyle>
            <a:lvl1pPr>
              <a:defRPr>
                <a:solidFill>
                  <a:srgbClr val="003366"/>
                </a:solidFill>
              </a:defRPr>
            </a:lvl1pPr>
            <a:lvl2pPr>
              <a:defRPr sz="1200">
                <a:solidFill>
                  <a:srgbClr val="003366"/>
                </a:solidFill>
              </a:defRPr>
            </a:lvl2pPr>
            <a:lvl3pPr>
              <a:defRPr sz="1100">
                <a:solidFill>
                  <a:srgbClr val="003366"/>
                </a:solidFill>
              </a:defRPr>
            </a:lvl3pPr>
            <a:lvl4pPr>
              <a:defRPr sz="1050">
                <a:solidFill>
                  <a:srgbClr val="003366"/>
                </a:solidFill>
              </a:defRPr>
            </a:lvl4pPr>
            <a:lvl5pPr>
              <a:defRPr sz="1050">
                <a:solidFill>
                  <a:srgbClr val="003366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190720"/>
            <a:ext cx="7958560" cy="412750"/>
          </a:xfrm>
        </p:spPr>
        <p:txBody>
          <a:bodyPr lIns="100800" tIns="0" rIns="90000">
            <a:normAutofit/>
          </a:bodyPr>
          <a:lstStyle>
            <a:lvl1pPr marL="1350" indent="0">
              <a:buNone/>
              <a:defRPr sz="930" cap="all" baseline="0">
                <a:solidFill>
                  <a:srgbClr val="6B88B0"/>
                </a:solidFill>
              </a:defRPr>
            </a:lvl1pPr>
          </a:lstStyle>
          <a:p>
            <a:pPr lvl="0"/>
            <a:r>
              <a:rPr lang="en-US" dirty="0"/>
              <a:t>STIKKTITTEL, info  </a:t>
            </a:r>
            <a:r>
              <a:rPr lang="en-US" dirty="0" err="1"/>
              <a:t>og</a:t>
            </a:r>
            <a:r>
              <a:rPr lang="en-US" dirty="0"/>
              <a:t>  ETC.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815963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bg>
      <p:bgPr>
        <a:solidFill>
          <a:srgbClr val="0224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dertittel 2"/>
          <p:cNvSpPr>
            <a:spLocks noGrp="1"/>
          </p:cNvSpPr>
          <p:nvPr>
            <p:ph type="subTitle" idx="10"/>
          </p:nvPr>
        </p:nvSpPr>
        <p:spPr>
          <a:xfrm>
            <a:off x="914401" y="3070960"/>
            <a:ext cx="1053514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ADC25D6-64C9-4D3D-A225-1649A5714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4774984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gendefinert oppsett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1"/>
          <p:cNvSpPr>
            <a:spLocks noGrp="1"/>
          </p:cNvSpPr>
          <p:nvPr>
            <p:ph type="ctrTitle" hasCustomPrompt="1"/>
          </p:nvPr>
        </p:nvSpPr>
        <p:spPr>
          <a:xfrm>
            <a:off x="914401" y="1593121"/>
            <a:ext cx="10535140" cy="1470025"/>
          </a:xfrm>
        </p:spPr>
        <p:txBody>
          <a:bodyPr>
            <a:normAutofit/>
          </a:bodyPr>
          <a:lstStyle>
            <a:lvl1pPr algn="r">
              <a:defRPr sz="3200">
                <a:solidFill>
                  <a:srgbClr val="FFFFFF"/>
                </a:solidFill>
              </a:defRPr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sp>
        <p:nvSpPr>
          <p:cNvPr id="10" name="Undertittel 2"/>
          <p:cNvSpPr>
            <a:spLocks noGrp="1"/>
          </p:cNvSpPr>
          <p:nvPr>
            <p:ph type="subTitle" idx="10"/>
          </p:nvPr>
        </p:nvSpPr>
        <p:spPr>
          <a:xfrm>
            <a:off x="914401" y="3070960"/>
            <a:ext cx="10535140" cy="1752600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rgbClr val="FFFFFF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2" name="Bilde 11" descr="AN logo negativ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8946" y="5778688"/>
            <a:ext cx="1470595" cy="18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852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 algn="r">
              <a:defRPr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09600" y="3886200"/>
            <a:ext cx="10668000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27.09.2021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01419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26.09.2021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204138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27.09.2021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891016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pPr/>
              <a:t>27.09.2021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468420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27.09.2021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916751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27.09.2021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517029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27.09.2021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203527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27.09.2021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64029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4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1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27.09.2021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54437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27.09.2021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697144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91A1700-1AE6-4138-938D-CD0E7A71E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7AC32-6DF3-4C30-A1D2-50B8F1B2410E}" type="datetimeFigureOut">
              <a:rPr lang="nb-NO" smtClean="0"/>
              <a:t>27.09.2021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0FA063DF-2A38-474F-B50F-F6CD4D8CF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EBEEF6D-AF21-49EA-9C62-E58AC35B3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9C2BC-99DD-40B1-A971-EF2F6754297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698709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15837"/>
            <a:ext cx="10515600" cy="4161127"/>
          </a:xfrm>
        </p:spPr>
        <p:txBody>
          <a:bodyPr/>
          <a:lstStyle>
            <a:lvl1pPr>
              <a:defRPr>
                <a:solidFill>
                  <a:srgbClr val="003366"/>
                </a:solidFill>
              </a:defRPr>
            </a:lvl1pPr>
            <a:lvl2pPr>
              <a:defRPr sz="1200">
                <a:solidFill>
                  <a:srgbClr val="003366"/>
                </a:solidFill>
              </a:defRPr>
            </a:lvl2pPr>
            <a:lvl3pPr>
              <a:defRPr sz="1100">
                <a:solidFill>
                  <a:srgbClr val="003366"/>
                </a:solidFill>
              </a:defRPr>
            </a:lvl3pPr>
            <a:lvl4pPr>
              <a:defRPr sz="1050">
                <a:solidFill>
                  <a:srgbClr val="003366"/>
                </a:solidFill>
              </a:defRPr>
            </a:lvl4pPr>
            <a:lvl5pPr>
              <a:defRPr sz="1050">
                <a:solidFill>
                  <a:srgbClr val="003366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190720"/>
            <a:ext cx="7958560" cy="412750"/>
          </a:xfrm>
        </p:spPr>
        <p:txBody>
          <a:bodyPr lIns="100800" tIns="0" rIns="90000">
            <a:normAutofit/>
          </a:bodyPr>
          <a:lstStyle>
            <a:lvl1pPr marL="1350" indent="0">
              <a:buNone/>
              <a:defRPr sz="930" cap="all" baseline="0">
                <a:solidFill>
                  <a:srgbClr val="6B88B0"/>
                </a:solidFill>
              </a:defRPr>
            </a:lvl1pPr>
          </a:lstStyle>
          <a:p>
            <a:pPr lvl="0"/>
            <a:r>
              <a:rPr lang="en-US" dirty="0"/>
              <a:t>STIKKTITTEL, info  </a:t>
            </a:r>
            <a:r>
              <a:rPr lang="en-US" dirty="0" err="1"/>
              <a:t>og</a:t>
            </a:r>
            <a:r>
              <a:rPr lang="en-US" dirty="0"/>
              <a:t>  ETC.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91541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pPr/>
              <a:t>26.09.2021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08483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26.09.2021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26779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26.09.2021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48631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26.09.2021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25467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26.09.2021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59041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Museo Sans Rounded 100"/>
                <a:cs typeface="Museo Sans Rounded 100"/>
              </a:defRPr>
            </a:lvl1pPr>
          </a:lstStyle>
          <a:p>
            <a:fld id="{8C46D691-BD66-2E4B-8D57-803DD8FB4034}" type="datetimeFigureOut">
              <a:rPr lang="nb-NO" smtClean="0"/>
              <a:pPr/>
              <a:t>26.09.2021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Museo Sans Rounded 100"/>
                <a:cs typeface="Museo Sans Rounded 100"/>
              </a:defRPr>
            </a:lvl1pPr>
          </a:lstStyle>
          <a:p>
            <a:endParaRPr lang="nb-NO" dirty="0"/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1867" y="236539"/>
            <a:ext cx="11091333" cy="38100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1867" y="6337301"/>
            <a:ext cx="11091333" cy="38100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0D0E3CCA-001A-4ECE-8AC6-811B18D42F0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651" y="6422137"/>
            <a:ext cx="1206370" cy="19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31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182" rtl="0" eaLnBrk="1" latinLnBrk="0" hangingPunct="1">
        <a:spcBef>
          <a:spcPct val="0"/>
        </a:spcBef>
        <a:buNone/>
        <a:defRPr sz="4400" b="0" i="0" kern="1200">
          <a:solidFill>
            <a:srgbClr val="02243A"/>
          </a:solidFill>
          <a:latin typeface="Museo Sans Rounded 500"/>
          <a:ea typeface="+mj-ea"/>
          <a:cs typeface="Museo Sans Rounded 500"/>
        </a:defRPr>
      </a:lvl1pPr>
    </p:titleStyle>
    <p:bodyStyle>
      <a:lvl1pPr marL="342887" indent="-342887" algn="l" defTabSz="457182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02243A"/>
          </a:solidFill>
          <a:latin typeface="Museo Sans Rounded 100"/>
          <a:ea typeface="+mn-ea"/>
          <a:cs typeface="Museo Sans Rounded 100"/>
        </a:defRPr>
      </a:lvl1pPr>
      <a:lvl2pPr marL="742920" indent="-285738" algn="l" defTabSz="457182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02243A"/>
          </a:solidFill>
          <a:latin typeface="Museo Sans Rounded 100"/>
          <a:ea typeface="+mn-ea"/>
          <a:cs typeface="Museo Sans Rounded 100"/>
        </a:defRPr>
      </a:lvl2pPr>
      <a:lvl3pPr marL="1142954" indent="-228590" algn="l" defTabSz="457182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02243A"/>
          </a:solidFill>
          <a:latin typeface="Museo Sans Rounded 100"/>
          <a:ea typeface="+mn-ea"/>
          <a:cs typeface="Museo Sans Rounded 100"/>
        </a:defRPr>
      </a:lvl3pPr>
      <a:lvl4pPr marL="1600136" indent="-228590" algn="l" defTabSz="457182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02243A"/>
          </a:solidFill>
          <a:latin typeface="Museo Sans Rounded 100"/>
          <a:ea typeface="+mn-ea"/>
          <a:cs typeface="Museo Sans Rounded 100"/>
        </a:defRPr>
      </a:lvl4pPr>
      <a:lvl5pPr marL="2057317" indent="-228590" algn="l" defTabSz="457182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02243A"/>
          </a:solidFill>
          <a:latin typeface="Museo Sans Rounded 100"/>
          <a:ea typeface="+mn-ea"/>
          <a:cs typeface="Museo Sans Rounded 100"/>
        </a:defRPr>
      </a:lvl5pPr>
      <a:lvl6pPr marL="2514499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5843EFC0-0FF6-41B9-80F1-9EBF2274F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29D5336-63FE-4D2D-A68A-8DD5A0707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C4432D2-5B91-4582-9C2E-810E9B8115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7AC32-6DF3-4C30-A1D2-50B8F1B2410E}" type="datetimeFigureOut">
              <a:rPr lang="nb-NO" smtClean="0"/>
              <a:t>26.09.2021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9599C79-A10A-4061-8965-0FDD226829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6CA1C4F-1FA6-499E-B9F3-C7FE5BA8AF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9C2BC-99DD-40B1-A971-EF2F6754297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9866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Museo Sans Rounded 100"/>
                <a:cs typeface="Museo Sans Rounded 100"/>
              </a:defRPr>
            </a:lvl1pPr>
          </a:lstStyle>
          <a:p>
            <a:fld id="{8C46D691-BD66-2E4B-8D57-803DD8FB4034}" type="datetimeFigureOut">
              <a:rPr lang="nb-NO" smtClean="0"/>
              <a:pPr/>
              <a:t>26.09.2021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Museo Sans Rounded 100"/>
                <a:cs typeface="Museo Sans Rounded 100"/>
              </a:defRPr>
            </a:lvl1pPr>
          </a:lstStyle>
          <a:p>
            <a:endParaRPr lang="nb-NO" dirty="0"/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7" y="236539"/>
            <a:ext cx="11091333" cy="38100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7" y="6337301"/>
            <a:ext cx="11091333" cy="38100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0D0E3CCA-001A-4ECE-8AC6-811B18D42F0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651" y="6422137"/>
            <a:ext cx="1206370" cy="19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457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ctr" defTabSz="457182" rtl="0" eaLnBrk="1" latinLnBrk="0" hangingPunct="1">
        <a:spcBef>
          <a:spcPct val="0"/>
        </a:spcBef>
        <a:buNone/>
        <a:defRPr sz="4400" b="0" i="0" kern="1200">
          <a:solidFill>
            <a:srgbClr val="02243A"/>
          </a:solidFill>
          <a:latin typeface="Museo Sans Rounded 500"/>
          <a:ea typeface="+mj-ea"/>
          <a:cs typeface="Museo Sans Rounded 500"/>
        </a:defRPr>
      </a:lvl1pPr>
    </p:titleStyle>
    <p:bodyStyle>
      <a:lvl1pPr marL="342887" indent="-342887" algn="l" defTabSz="457182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02243A"/>
          </a:solidFill>
          <a:latin typeface="Museo Sans Rounded 100"/>
          <a:ea typeface="+mn-ea"/>
          <a:cs typeface="Museo Sans Rounded 100"/>
        </a:defRPr>
      </a:lvl1pPr>
      <a:lvl2pPr marL="742920" indent="-285738" algn="l" defTabSz="457182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02243A"/>
          </a:solidFill>
          <a:latin typeface="Museo Sans Rounded 100"/>
          <a:ea typeface="+mn-ea"/>
          <a:cs typeface="Museo Sans Rounded 100"/>
        </a:defRPr>
      </a:lvl2pPr>
      <a:lvl3pPr marL="1142954" indent="-228590" algn="l" defTabSz="457182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02243A"/>
          </a:solidFill>
          <a:latin typeface="Museo Sans Rounded 100"/>
          <a:ea typeface="+mn-ea"/>
          <a:cs typeface="Museo Sans Rounded 100"/>
        </a:defRPr>
      </a:lvl3pPr>
      <a:lvl4pPr marL="1600136" indent="-228590" algn="l" defTabSz="457182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02243A"/>
          </a:solidFill>
          <a:latin typeface="Museo Sans Rounded 100"/>
          <a:ea typeface="+mn-ea"/>
          <a:cs typeface="Museo Sans Rounded 100"/>
        </a:defRPr>
      </a:lvl4pPr>
      <a:lvl5pPr marL="2057317" indent="-228590" algn="l" defTabSz="457182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02243A"/>
          </a:solidFill>
          <a:latin typeface="Museo Sans Rounded 100"/>
          <a:ea typeface="+mn-ea"/>
          <a:cs typeface="Museo Sans Rounded 100"/>
        </a:defRPr>
      </a:lvl5pPr>
      <a:lvl6pPr marL="2514499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Museo Sans Rounded 100"/>
                <a:cs typeface="Museo Sans Rounded 100"/>
              </a:defRPr>
            </a:lvl1pPr>
          </a:lstStyle>
          <a:p>
            <a:fld id="{8C46D691-BD66-2E4B-8D57-803DD8FB4034}" type="datetimeFigureOut">
              <a:rPr lang="nb-NO" smtClean="0"/>
              <a:pPr/>
              <a:t>27.09.2021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Museo Sans Rounded 100"/>
                <a:cs typeface="Museo Sans Rounded 100"/>
              </a:defRPr>
            </a:lvl1pPr>
          </a:lstStyle>
          <a:p>
            <a:endParaRPr lang="nb-NO" dirty="0"/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867" y="236539"/>
            <a:ext cx="11091333" cy="38100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867" y="6337301"/>
            <a:ext cx="11091333" cy="38100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0D0E3CCA-001A-4ECE-8AC6-811B18D42F0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3651" y="6422137"/>
            <a:ext cx="1206370" cy="19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40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txStyles>
    <p:titleStyle>
      <a:lvl1pPr algn="ctr" defTabSz="457182" rtl="0" eaLnBrk="1" latinLnBrk="0" hangingPunct="1">
        <a:spcBef>
          <a:spcPct val="0"/>
        </a:spcBef>
        <a:buNone/>
        <a:defRPr sz="4400" b="0" i="0" kern="1200">
          <a:solidFill>
            <a:srgbClr val="02243A"/>
          </a:solidFill>
          <a:latin typeface="Museo Sans Rounded 500"/>
          <a:ea typeface="+mj-ea"/>
          <a:cs typeface="Museo Sans Rounded 500"/>
        </a:defRPr>
      </a:lvl1pPr>
    </p:titleStyle>
    <p:bodyStyle>
      <a:lvl1pPr marL="342887" indent="-342887" algn="l" defTabSz="457182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02243A"/>
          </a:solidFill>
          <a:latin typeface="Museo Sans Rounded 100"/>
          <a:ea typeface="+mn-ea"/>
          <a:cs typeface="Museo Sans Rounded 100"/>
        </a:defRPr>
      </a:lvl1pPr>
      <a:lvl2pPr marL="742920" indent="-285738" algn="l" defTabSz="457182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02243A"/>
          </a:solidFill>
          <a:latin typeface="Museo Sans Rounded 100"/>
          <a:ea typeface="+mn-ea"/>
          <a:cs typeface="Museo Sans Rounded 100"/>
        </a:defRPr>
      </a:lvl2pPr>
      <a:lvl3pPr marL="1142954" indent="-228590" algn="l" defTabSz="457182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02243A"/>
          </a:solidFill>
          <a:latin typeface="Museo Sans Rounded 100"/>
          <a:ea typeface="+mn-ea"/>
          <a:cs typeface="Museo Sans Rounded 100"/>
        </a:defRPr>
      </a:lvl3pPr>
      <a:lvl4pPr marL="1600136" indent="-228590" algn="l" defTabSz="457182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02243A"/>
          </a:solidFill>
          <a:latin typeface="Museo Sans Rounded 100"/>
          <a:ea typeface="+mn-ea"/>
          <a:cs typeface="Museo Sans Rounded 100"/>
        </a:defRPr>
      </a:lvl4pPr>
      <a:lvl5pPr marL="2057317" indent="-228590" algn="l" defTabSz="457182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02243A"/>
          </a:solidFill>
          <a:latin typeface="Museo Sans Rounded 100"/>
          <a:ea typeface="+mn-ea"/>
          <a:cs typeface="Museo Sans Rounded 100"/>
        </a:defRPr>
      </a:lvl5pPr>
      <a:lvl6pPr marL="2514499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6.png"/><Relationship Id="rId7" Type="http://schemas.openxmlformats.org/officeDocument/2006/relationships/image" Target="../media/image17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www.aksjenorge.no/epk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2.png"/><Relationship Id="rId2" Type="http://schemas.openxmlformats.org/officeDocument/2006/relationships/hyperlink" Target="http://www.aksjenorge.no/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28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tekst&#10;&#10;Automatisk generert beskrivelse">
            <a:extLst>
              <a:ext uri="{FF2B5EF4-FFF2-40B4-BE49-F238E27FC236}">
                <a16:creationId xmlns:a16="http://schemas.microsoft.com/office/drawing/2014/main" id="{81D8EE79-3549-4AAD-8ABD-2369A275DE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/>
          <a:stretch/>
        </p:blipFill>
        <p:spPr>
          <a:xfrm>
            <a:off x="244435" y="300686"/>
            <a:ext cx="7485435" cy="6071704"/>
          </a:xfrm>
          <a:prstGeom prst="rect">
            <a:avLst/>
          </a:prstGeom>
        </p:spPr>
      </p:pic>
      <p:sp>
        <p:nvSpPr>
          <p:cNvPr id="6" name="Tittel 5">
            <a:extLst>
              <a:ext uri="{FF2B5EF4-FFF2-40B4-BE49-F238E27FC236}">
                <a16:creationId xmlns:a16="http://schemas.microsoft.com/office/drawing/2014/main" id="{E1D7C942-22CF-424A-840B-C0C37FDC8C6E}"/>
              </a:ext>
            </a:extLst>
          </p:cNvPr>
          <p:cNvSpPr txBox="1">
            <a:spLocks/>
          </p:cNvSpPr>
          <p:nvPr/>
        </p:nvSpPr>
        <p:spPr>
          <a:xfrm>
            <a:off x="8308468" y="3624292"/>
            <a:ext cx="3483152" cy="111270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seo Sans Rounded 300" panose="02000000000000000000" pitchFamily="50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2000" dirty="0">
                <a:solidFill>
                  <a:prstClr val="white"/>
                </a:solidFill>
                <a:latin typeface="Museo Sans Rounded 300" panose="02000000000000000000" pitchFamily="50" charset="0"/>
              </a:rPr>
              <a:t>Kristin Skaug, daglig leder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seo Sans Rounded 300" panose="02000000000000000000" pitchFamily="50" charset="0"/>
              <a:ea typeface="+mj-ea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seo Sans Rounded 300" panose="02000000000000000000" pitchFamily="50" charset="0"/>
              <a:ea typeface="+mj-ea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2000" dirty="0">
              <a:solidFill>
                <a:prstClr val="white"/>
              </a:solidFill>
              <a:latin typeface="Museo Sans Rounded 300" panose="02000000000000000000" pitchFamily="50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seo Sans Rounded 300" panose="02000000000000000000" pitchFamily="50" charset="0"/>
              <a:ea typeface="+mj-ea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2000" dirty="0">
              <a:solidFill>
                <a:prstClr val="white"/>
              </a:solidFill>
              <a:latin typeface="Museo Sans Rounded 300" panose="02000000000000000000" pitchFamily="50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seo Sans Rounded 300" panose="02000000000000000000" pitchFamily="50" charset="0"/>
                <a:ea typeface="+mj-ea"/>
                <a:cs typeface="+mj-cs"/>
              </a:rPr>
              <a:t>Eika - Sparesamling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seo Sans Rounded 300" panose="02000000000000000000" pitchFamily="50" charset="0"/>
                <a:ea typeface="+mj-ea"/>
                <a:cs typeface="+mj-cs"/>
              </a:rPr>
              <a:t>29. September 2021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seo Sans Rounded 300" panose="02000000000000000000" pitchFamily="50" charset="0"/>
              <a:ea typeface="+mj-ea"/>
              <a:cs typeface="+mj-cs"/>
            </a:endParaRPr>
          </a:p>
        </p:txBody>
      </p:sp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C51D9A91-B3B6-4AA5-BED0-12C6D8FAA79D}"/>
              </a:ext>
            </a:extLst>
          </p:cNvPr>
          <p:cNvCxnSpPr>
            <a:cxnSpLocks/>
          </p:cNvCxnSpPr>
          <p:nvPr/>
        </p:nvCxnSpPr>
        <p:spPr>
          <a:xfrm>
            <a:off x="-1" y="261261"/>
            <a:ext cx="12204701" cy="0"/>
          </a:xfrm>
          <a:prstGeom prst="line">
            <a:avLst/>
          </a:prstGeom>
          <a:ln w="38100">
            <a:solidFill>
              <a:srgbClr val="D45D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42403143-3C45-4D90-AD92-6C9C2E604120}"/>
              </a:ext>
            </a:extLst>
          </p:cNvPr>
          <p:cNvCxnSpPr>
            <a:cxnSpLocks/>
          </p:cNvCxnSpPr>
          <p:nvPr/>
        </p:nvCxnSpPr>
        <p:spPr>
          <a:xfrm>
            <a:off x="0" y="6362481"/>
            <a:ext cx="12186557" cy="0"/>
          </a:xfrm>
          <a:prstGeom prst="line">
            <a:avLst/>
          </a:prstGeom>
          <a:ln w="38100">
            <a:solidFill>
              <a:srgbClr val="D45D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0" name="Bilde 9">
            <a:extLst>
              <a:ext uri="{FF2B5EF4-FFF2-40B4-BE49-F238E27FC236}">
                <a16:creationId xmlns:a16="http://schemas.microsoft.com/office/drawing/2014/main" id="{ACEEBA97-9C38-4358-8E3A-66594596C4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638" y="3048783"/>
            <a:ext cx="3483151" cy="57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296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4EFF236-67E7-4737-A4CE-AE286A0F4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000" b="1" dirty="0"/>
              <a:t>Kunnskap og </a:t>
            </a:r>
            <a:r>
              <a:rPr lang="nb-NO" sz="4000" b="1" dirty="0" err="1"/>
              <a:t>SoMe</a:t>
            </a:r>
            <a:endParaRPr lang="nb-NO" sz="4000" b="1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72D4E25B-5296-4353-81BF-3465236790E6}"/>
              </a:ext>
            </a:extLst>
          </p:cNvPr>
          <p:cNvSpPr txBox="1"/>
          <p:nvPr/>
        </p:nvSpPr>
        <p:spPr>
          <a:xfrm>
            <a:off x="244430" y="3703727"/>
            <a:ext cx="42592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Vår Facebook-gruppe «</a:t>
            </a:r>
            <a:r>
              <a:rPr kumimoji="0" lang="nb-NO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AksjeJentene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» runder på over 36.000 kvinner! Lavere terskel og høyt under taket. Opprettet nov 2018/aktiv jan 2019.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FFC87562-0893-4DB4-9271-956B6EFC1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194" y="1287623"/>
            <a:ext cx="2420950" cy="140580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7961D6EF-E7C4-46ED-A756-33F8001B59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790"/>
          <a:stretch/>
        </p:blipFill>
        <p:spPr>
          <a:xfrm>
            <a:off x="4655826" y="3703727"/>
            <a:ext cx="2460909" cy="119922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8" descr="Image result for instagram logo transparent">
            <a:extLst>
              <a:ext uri="{FF2B5EF4-FFF2-40B4-BE49-F238E27FC236}">
                <a16:creationId xmlns:a16="http://schemas.microsoft.com/office/drawing/2014/main" id="{A2670479-7845-4E20-BECE-CF9F27ADA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1203" y="837239"/>
            <a:ext cx="801916" cy="79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E183D457-61E4-458E-B9EA-587B91F9D3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7317" y="1251735"/>
            <a:ext cx="2377541" cy="117791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F9098640-849A-4E78-B407-F1C6138ED7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988" y="1287623"/>
            <a:ext cx="4259294" cy="232744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C62A7ABC-45BE-4EF9-82D9-46D7A180E4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1359" y="4534724"/>
            <a:ext cx="2361922" cy="133511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5BB0570F-EF03-48A3-86C3-7F40F02ACC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04655" y="3840778"/>
            <a:ext cx="2402104" cy="1335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BFD01484-0AE5-4D3F-B282-856993D06E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40031" y="4546531"/>
            <a:ext cx="2390024" cy="133511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9BEE823B-3BEE-4ED3-BA4D-2D0C109DD4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67706" y="2462873"/>
            <a:ext cx="2483119" cy="150063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EDC6EB98-F39A-466F-9054-391C3066C5E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24567" y="2158677"/>
            <a:ext cx="2420951" cy="151344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C19D4E29-F8E7-499B-B114-F977C579B0B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556"/>
          <a:stretch/>
        </p:blipFill>
        <p:spPr>
          <a:xfrm>
            <a:off x="9587774" y="2767419"/>
            <a:ext cx="2420951" cy="142623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9" name="Gruppe 18">
            <a:extLst>
              <a:ext uri="{FF2B5EF4-FFF2-40B4-BE49-F238E27FC236}">
                <a16:creationId xmlns:a16="http://schemas.microsoft.com/office/drawing/2014/main" id="{5F4B3B74-6F62-4EBF-BC5C-1DA10694C602}"/>
              </a:ext>
            </a:extLst>
          </p:cNvPr>
          <p:cNvGrpSpPr/>
          <p:nvPr/>
        </p:nvGrpSpPr>
        <p:grpSpPr>
          <a:xfrm>
            <a:off x="345332" y="4707414"/>
            <a:ext cx="6025233" cy="652777"/>
            <a:chOff x="661111" y="5190711"/>
            <a:chExt cx="6025233" cy="652777"/>
          </a:xfrm>
        </p:grpSpPr>
        <p:pic>
          <p:nvPicPr>
            <p:cNvPr id="20" name="Picture 4" descr="Image result for twitter logo transparent">
              <a:extLst>
                <a:ext uri="{FF2B5EF4-FFF2-40B4-BE49-F238E27FC236}">
                  <a16:creationId xmlns:a16="http://schemas.microsoft.com/office/drawing/2014/main" id="{94E5B2C9-7489-4A34-A85F-EEBB84CB56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111" y="5190711"/>
              <a:ext cx="652777" cy="652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kstSylinder 20">
              <a:extLst>
                <a:ext uri="{FF2B5EF4-FFF2-40B4-BE49-F238E27FC236}">
                  <a16:creationId xmlns:a16="http://schemas.microsoft.com/office/drawing/2014/main" id="{FEABFE9D-B66E-475E-9D77-9A89070986EE}"/>
                </a:ext>
              </a:extLst>
            </p:cNvPr>
            <p:cNvSpPr txBox="1"/>
            <p:nvPr/>
          </p:nvSpPr>
          <p:spPr>
            <a:xfrm>
              <a:off x="1201929" y="5311534"/>
              <a:ext cx="54844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useo Sans Rounded 500" panose="02000000000000000000" pitchFamily="50" charset="0"/>
                  <a:ea typeface="+mn-ea"/>
                  <a:cs typeface="+mn-cs"/>
                </a:rPr>
                <a:t>Aksjekvelder om høsten gir  rundt 60.000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useo Sans Rounded 500" panose="02000000000000000000" pitchFamily="50" charset="0"/>
                  <a:ea typeface="+mn-ea"/>
                  <a:cs typeface="+mn-cs"/>
                </a:rPr>
                <a:t>visninger per kveld på våre </a:t>
              </a:r>
              <a:r>
                <a:rPr kumimoji="0" lang="nb-NO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useo Sans Rounded 500" panose="02000000000000000000" pitchFamily="50" charset="0"/>
                  <a:ea typeface="+mn-ea"/>
                  <a:cs typeface="+mn-cs"/>
                </a:rPr>
                <a:t>tweets</a:t>
              </a:r>
              <a:r>
                <a:rPr kumimoji="0" lang="nb-NO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useo Sans Rounded 500" panose="02000000000000000000" pitchFamily="50" charset="0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22" name="Gruppe 21">
            <a:extLst>
              <a:ext uri="{FF2B5EF4-FFF2-40B4-BE49-F238E27FC236}">
                <a16:creationId xmlns:a16="http://schemas.microsoft.com/office/drawing/2014/main" id="{9FF79C35-5894-4968-A7BC-952FEBD29C83}"/>
              </a:ext>
            </a:extLst>
          </p:cNvPr>
          <p:cNvGrpSpPr/>
          <p:nvPr/>
        </p:nvGrpSpPr>
        <p:grpSpPr>
          <a:xfrm>
            <a:off x="316994" y="5710551"/>
            <a:ext cx="3684330" cy="635665"/>
            <a:chOff x="316994" y="5710551"/>
            <a:chExt cx="3684330" cy="635665"/>
          </a:xfrm>
        </p:grpSpPr>
        <p:sp>
          <p:nvSpPr>
            <p:cNvPr id="23" name="TekstSylinder 22">
              <a:extLst>
                <a:ext uri="{FF2B5EF4-FFF2-40B4-BE49-F238E27FC236}">
                  <a16:creationId xmlns:a16="http://schemas.microsoft.com/office/drawing/2014/main" id="{AE5BB047-B0F7-4440-82FE-75C3F0434C36}"/>
                </a:ext>
              </a:extLst>
            </p:cNvPr>
            <p:cNvSpPr txBox="1"/>
            <p:nvPr/>
          </p:nvSpPr>
          <p:spPr>
            <a:xfrm>
              <a:off x="1611299" y="5760285"/>
              <a:ext cx="23900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useo Sans Rounded 500" panose="02000000000000000000" pitchFamily="50" charset="0"/>
                  <a:ea typeface="+mn-ea"/>
                  <a:cs typeface="+mn-cs"/>
                </a:rPr>
                <a:t>Podcaster</a:t>
              </a:r>
              <a:r>
                <a:rPr kumimoji="0" lang="nb-NO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useo Sans Rounded 500" panose="02000000000000000000" pitchFamily="50" charset="0"/>
                  <a:ea typeface="+mn-ea"/>
                  <a:cs typeface="+mn-cs"/>
                </a:rPr>
                <a:t> er det mange av.</a:t>
              </a:r>
              <a:br>
                <a:rPr kumimoji="0" lang="nb-NO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useo Sans Rounded 500" panose="02000000000000000000" pitchFamily="50" charset="0"/>
                  <a:ea typeface="+mn-ea"/>
                  <a:cs typeface="+mn-cs"/>
                </a:rPr>
              </a:br>
              <a:r>
                <a:rPr kumimoji="0" lang="nb-NO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useo Sans Rounded 500" panose="02000000000000000000" pitchFamily="50" charset="0"/>
                  <a:ea typeface="+mn-ea"/>
                  <a:cs typeface="+mn-cs"/>
                </a:rPr>
                <a:t>Her er det mye å lære. </a:t>
              </a:r>
            </a:p>
          </p:txBody>
        </p:sp>
        <p:pic>
          <p:nvPicPr>
            <p:cNvPr id="24" name="Bilde 23">
              <a:extLst>
                <a:ext uri="{FF2B5EF4-FFF2-40B4-BE49-F238E27FC236}">
                  <a16:creationId xmlns:a16="http://schemas.microsoft.com/office/drawing/2014/main" id="{1E3448E6-7B86-48D0-BF4A-1C5D1AA47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994" y="6032445"/>
              <a:ext cx="1294305" cy="313771"/>
            </a:xfrm>
            <a:prstGeom prst="rect">
              <a:avLst/>
            </a:prstGeom>
          </p:spPr>
        </p:pic>
        <p:pic>
          <p:nvPicPr>
            <p:cNvPr id="25" name="Bilde 24" descr="Et bilde som inneholder tekst, utklipp&#10;&#10;Automatisk generert beskrivelse">
              <a:extLst>
                <a:ext uri="{FF2B5EF4-FFF2-40B4-BE49-F238E27FC236}">
                  <a16:creationId xmlns:a16="http://schemas.microsoft.com/office/drawing/2014/main" id="{7E7B248D-27FC-4AC9-A6C4-E5FC863E6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994" y="5710551"/>
              <a:ext cx="805699" cy="3007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829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DE333969-2AA2-49D9-8CBE-0C16C2E51E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548"/>
          <a:stretch/>
        </p:blipFill>
        <p:spPr>
          <a:xfrm>
            <a:off x="1450439" y="313854"/>
            <a:ext cx="8480372" cy="63120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F57FB59D-1D28-47CA-A221-30F4DA24D466}"/>
              </a:ext>
            </a:extLst>
          </p:cNvPr>
          <p:cNvSpPr/>
          <p:nvPr/>
        </p:nvSpPr>
        <p:spPr>
          <a:xfrm>
            <a:off x="3359888" y="1073888"/>
            <a:ext cx="6507126" cy="88250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16C4CC08-AB8B-40A3-AFB7-EA7AB01F5BFD}"/>
              </a:ext>
            </a:extLst>
          </p:cNvPr>
          <p:cNvSpPr txBox="1"/>
          <p:nvPr/>
        </p:nvSpPr>
        <p:spPr>
          <a:xfrm>
            <a:off x="3444948" y="1153231"/>
            <a:ext cx="6337005" cy="88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100"/>
              </a:lnSpc>
            </a:pPr>
            <a:r>
              <a:rPr lang="nb-NO" sz="3600" b="1" dirty="0">
                <a:solidFill>
                  <a:schemeClr val="bg1"/>
                </a:solidFill>
              </a:rPr>
              <a:t>NÅ: </a:t>
            </a:r>
            <a:r>
              <a:rPr lang="nb-NO" sz="2800" b="1" dirty="0"/>
              <a:t>200.000 </a:t>
            </a:r>
            <a:r>
              <a:rPr lang="nb-NO" sz="3600" b="1" dirty="0"/>
              <a:t>nye</a:t>
            </a:r>
            <a:r>
              <a:rPr lang="nb-NO" sz="2800" b="1" dirty="0"/>
              <a:t> småsparere oppretter spareavtale i aksjefond.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088F5F38-89B9-45E8-812E-A63B7446E8B6}"/>
              </a:ext>
            </a:extLst>
          </p:cNvPr>
          <p:cNvSpPr/>
          <p:nvPr/>
        </p:nvSpPr>
        <p:spPr>
          <a:xfrm>
            <a:off x="3285460" y="4572000"/>
            <a:ext cx="4412510" cy="2053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pic>
        <p:nvPicPr>
          <p:cNvPr id="1026" name="Picture 2" descr="Bjørn Slåtto Adm.dir. i Eika Kapitalforvaltning 1">
            <a:extLst>
              <a:ext uri="{FF2B5EF4-FFF2-40B4-BE49-F238E27FC236}">
                <a16:creationId xmlns:a16="http://schemas.microsoft.com/office/drawing/2014/main" id="{FADD27C9-3AA5-4E9F-815E-6D190913D3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1" b="35021"/>
          <a:stretch/>
        </p:blipFill>
        <p:spPr bwMode="auto">
          <a:xfrm>
            <a:off x="3285460" y="2082399"/>
            <a:ext cx="4412512" cy="24053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C8FE9A37-D4A8-4432-99ED-87D928FBF929}"/>
              </a:ext>
            </a:extLst>
          </p:cNvPr>
          <p:cNvSpPr txBox="1"/>
          <p:nvPr/>
        </p:nvSpPr>
        <p:spPr>
          <a:xfrm>
            <a:off x="3359888" y="4848453"/>
            <a:ext cx="4412511" cy="1777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100"/>
              </a:lnSpc>
            </a:pPr>
            <a:r>
              <a:rPr lang="nb-NO" sz="7200" b="1" dirty="0">
                <a:solidFill>
                  <a:srgbClr val="FF0000"/>
                </a:solidFill>
              </a:rPr>
              <a:t>Rekordår</a:t>
            </a:r>
            <a:br>
              <a:rPr lang="nb-NO" sz="3200" b="1" dirty="0"/>
            </a:br>
            <a:r>
              <a:rPr lang="nb-NO" sz="3200" b="1" dirty="0"/>
              <a:t>for småsparere som valgte Eika- fond: +24 %</a:t>
            </a:r>
          </a:p>
          <a:p>
            <a:r>
              <a:rPr lang="nb-NO" sz="1600" dirty="0"/>
              <a:t>- Det er gledelig at rådgivernes innsats for å øke kunnskapen har kommet kundene til gode, 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A0739EC3-C0F7-4466-8AF8-267118E8C9DF}"/>
              </a:ext>
            </a:extLst>
          </p:cNvPr>
          <p:cNvSpPr/>
          <p:nvPr/>
        </p:nvSpPr>
        <p:spPr>
          <a:xfrm>
            <a:off x="7846827" y="4817348"/>
            <a:ext cx="2009554" cy="3075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6895EB64-9DAE-4FD0-B257-2DFDD44AA02D}"/>
              </a:ext>
            </a:extLst>
          </p:cNvPr>
          <p:cNvSpPr txBox="1"/>
          <p:nvPr/>
        </p:nvSpPr>
        <p:spPr>
          <a:xfrm>
            <a:off x="7825562" y="4776942"/>
            <a:ext cx="1977656" cy="374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050" b="1" dirty="0"/>
              <a:t>Fondet Eika Egenkapitalbevis knuser konkurrentene </a:t>
            </a:r>
          </a:p>
        </p:txBody>
      </p:sp>
    </p:spTree>
    <p:extLst>
      <p:ext uri="{BB962C8B-B14F-4D97-AF65-F5344CB8AC3E}">
        <p14:creationId xmlns:p14="http://schemas.microsoft.com/office/powerpoint/2010/main" val="729348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e 8">
            <a:extLst>
              <a:ext uri="{FF2B5EF4-FFF2-40B4-BE49-F238E27FC236}">
                <a16:creationId xmlns:a16="http://schemas.microsoft.com/office/drawing/2014/main" id="{6658275B-F197-442B-B5B2-BD99A3D04920}"/>
              </a:ext>
            </a:extLst>
          </p:cNvPr>
          <p:cNvGrpSpPr/>
          <p:nvPr/>
        </p:nvGrpSpPr>
        <p:grpSpPr>
          <a:xfrm>
            <a:off x="6489351" y="1916932"/>
            <a:ext cx="5092995" cy="2456121"/>
            <a:chOff x="6489351" y="1916932"/>
            <a:chExt cx="5092995" cy="2456121"/>
          </a:xfrm>
        </p:grpSpPr>
        <p:sp>
          <p:nvSpPr>
            <p:cNvPr id="6" name="Snakkeboble: oval 5">
              <a:extLst>
                <a:ext uri="{FF2B5EF4-FFF2-40B4-BE49-F238E27FC236}">
                  <a16:creationId xmlns:a16="http://schemas.microsoft.com/office/drawing/2014/main" id="{1F7BB3D1-2C13-4585-B9C2-A4DB1AD3F30C}"/>
                </a:ext>
              </a:extLst>
            </p:cNvPr>
            <p:cNvSpPr/>
            <p:nvPr/>
          </p:nvSpPr>
          <p:spPr>
            <a:xfrm>
              <a:off x="6489351" y="1916932"/>
              <a:ext cx="5092995" cy="2456121"/>
            </a:xfrm>
            <a:prstGeom prst="wedgeEllipseCallout">
              <a:avLst/>
            </a:prstGeom>
            <a:solidFill>
              <a:srgbClr val="0070C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" name="TekstSylinder 2">
              <a:extLst>
                <a:ext uri="{FF2B5EF4-FFF2-40B4-BE49-F238E27FC236}">
                  <a16:creationId xmlns:a16="http://schemas.microsoft.com/office/drawing/2014/main" id="{A7ED623B-5F77-47FF-B65A-126A118C8434}"/>
                </a:ext>
              </a:extLst>
            </p:cNvPr>
            <p:cNvSpPr txBox="1"/>
            <p:nvPr/>
          </p:nvSpPr>
          <p:spPr>
            <a:xfrm>
              <a:off x="7003312" y="2544827"/>
              <a:ext cx="449751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b-NO"/>
              </a:defPPr>
              <a:lvl1pPr>
                <a:defRPr sz="3600" i="1">
                  <a:solidFill>
                    <a:schemeClr val="bg1"/>
                  </a:solidFill>
                  <a:latin typeface="Museo Sans Rounded 500" panose="02000000000000000000" pitchFamily="50" charset="0"/>
                </a:defRPr>
              </a:lvl1pPr>
            </a:lstStyle>
            <a:p>
              <a:r>
                <a:rPr lang="nb-NO" dirty="0"/>
                <a:t>Nettopp derfor vil kunden velge deg…</a:t>
              </a:r>
            </a:p>
          </p:txBody>
        </p:sp>
      </p:grpSp>
      <p:grpSp>
        <p:nvGrpSpPr>
          <p:cNvPr id="10" name="Gruppe 9">
            <a:extLst>
              <a:ext uri="{FF2B5EF4-FFF2-40B4-BE49-F238E27FC236}">
                <a16:creationId xmlns:a16="http://schemas.microsoft.com/office/drawing/2014/main" id="{A1A0970A-C15A-43F9-8061-167A730C26C8}"/>
              </a:ext>
            </a:extLst>
          </p:cNvPr>
          <p:cNvGrpSpPr/>
          <p:nvPr/>
        </p:nvGrpSpPr>
        <p:grpSpPr>
          <a:xfrm>
            <a:off x="609656" y="3540641"/>
            <a:ext cx="5778740" cy="2456121"/>
            <a:chOff x="609656" y="3540641"/>
            <a:chExt cx="5778740" cy="2456121"/>
          </a:xfrm>
        </p:grpSpPr>
        <p:sp>
          <p:nvSpPr>
            <p:cNvPr id="7" name="Snakkeboble: oval 6">
              <a:extLst>
                <a:ext uri="{FF2B5EF4-FFF2-40B4-BE49-F238E27FC236}">
                  <a16:creationId xmlns:a16="http://schemas.microsoft.com/office/drawing/2014/main" id="{ABCB766E-4507-419E-864F-CE3297FAF5DC}"/>
                </a:ext>
              </a:extLst>
            </p:cNvPr>
            <p:cNvSpPr/>
            <p:nvPr/>
          </p:nvSpPr>
          <p:spPr>
            <a:xfrm flipH="1">
              <a:off x="609656" y="3540641"/>
              <a:ext cx="5092995" cy="2456121"/>
            </a:xfrm>
            <a:prstGeom prst="wedgeEllipseCallout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" name="TekstSylinder 3">
              <a:extLst>
                <a:ext uri="{FF2B5EF4-FFF2-40B4-BE49-F238E27FC236}">
                  <a16:creationId xmlns:a16="http://schemas.microsoft.com/office/drawing/2014/main" id="{96CB25AD-4356-4A9B-809C-5D92AD977D91}"/>
                </a:ext>
              </a:extLst>
            </p:cNvPr>
            <p:cNvSpPr txBox="1"/>
            <p:nvPr/>
          </p:nvSpPr>
          <p:spPr>
            <a:xfrm>
              <a:off x="884339" y="4168536"/>
              <a:ext cx="55040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b-NO"/>
              </a:defPPr>
              <a:lvl1pPr>
                <a:defRPr sz="3600" i="1">
                  <a:solidFill>
                    <a:schemeClr val="bg1"/>
                  </a:solidFill>
                  <a:latin typeface="Museo Sans Rounded 500" panose="02000000000000000000" pitchFamily="50" charset="0"/>
                </a:defRPr>
              </a:lvl1pPr>
            </a:lstStyle>
            <a:p>
              <a:r>
                <a:rPr lang="nb-NO" dirty="0"/>
                <a:t>Sjekk supertips for</a:t>
              </a:r>
              <a:br>
                <a:rPr lang="nb-NO" dirty="0"/>
              </a:br>
              <a:r>
                <a:rPr lang="nb-NO" dirty="0"/>
                <a:t>enkel sparerådgivning</a:t>
              </a:r>
            </a:p>
          </p:txBody>
        </p:sp>
      </p:grpSp>
      <p:grpSp>
        <p:nvGrpSpPr>
          <p:cNvPr id="8" name="Gruppe 7">
            <a:extLst>
              <a:ext uri="{FF2B5EF4-FFF2-40B4-BE49-F238E27FC236}">
                <a16:creationId xmlns:a16="http://schemas.microsoft.com/office/drawing/2014/main" id="{82D61058-577C-4923-9C02-6CE67669520E}"/>
              </a:ext>
            </a:extLst>
          </p:cNvPr>
          <p:cNvGrpSpPr/>
          <p:nvPr/>
        </p:nvGrpSpPr>
        <p:grpSpPr>
          <a:xfrm>
            <a:off x="609656" y="524643"/>
            <a:ext cx="5092995" cy="2456121"/>
            <a:chOff x="609656" y="524643"/>
            <a:chExt cx="5092995" cy="2456121"/>
          </a:xfrm>
        </p:grpSpPr>
        <p:sp>
          <p:nvSpPr>
            <p:cNvPr id="5" name="Snakkeboble: oval 4">
              <a:extLst>
                <a:ext uri="{FF2B5EF4-FFF2-40B4-BE49-F238E27FC236}">
                  <a16:creationId xmlns:a16="http://schemas.microsoft.com/office/drawing/2014/main" id="{34A81090-A04B-4462-AC6E-0B35B3EAA8A9}"/>
                </a:ext>
              </a:extLst>
            </p:cNvPr>
            <p:cNvSpPr/>
            <p:nvPr/>
          </p:nvSpPr>
          <p:spPr>
            <a:xfrm flipH="1">
              <a:off x="609656" y="524643"/>
              <a:ext cx="5092995" cy="2456121"/>
            </a:xfrm>
            <a:prstGeom prst="wedgeEllipseCallou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" name="TekstSylinder 1">
              <a:extLst>
                <a:ext uri="{FF2B5EF4-FFF2-40B4-BE49-F238E27FC236}">
                  <a16:creationId xmlns:a16="http://schemas.microsoft.com/office/drawing/2014/main" id="{01E3F323-AB63-4B7E-B630-CF00FE85C246}"/>
                </a:ext>
              </a:extLst>
            </p:cNvPr>
            <p:cNvSpPr txBox="1"/>
            <p:nvPr/>
          </p:nvSpPr>
          <p:spPr>
            <a:xfrm>
              <a:off x="916282" y="1152538"/>
              <a:ext cx="447974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3600" i="1" dirty="0">
                  <a:solidFill>
                    <a:schemeClr val="bg1"/>
                  </a:solidFill>
                  <a:latin typeface="Museo Sans Rounded 500" panose="02000000000000000000" pitchFamily="50" charset="0"/>
                </a:rPr>
                <a:t>Slik får </a:t>
              </a:r>
              <a:r>
                <a:rPr lang="nb-NO" sz="3600" b="1" i="1" dirty="0">
                  <a:solidFill>
                    <a:schemeClr val="bg1"/>
                  </a:solidFill>
                  <a:latin typeface="Museo Sans Rounded 500" panose="02000000000000000000" pitchFamily="50" charset="0"/>
                </a:rPr>
                <a:t>DU </a:t>
              </a:r>
              <a:r>
                <a:rPr lang="nb-NO" sz="3600" i="1" dirty="0">
                  <a:solidFill>
                    <a:schemeClr val="bg1"/>
                  </a:solidFill>
                  <a:latin typeface="Museo Sans Rounded 500" panose="02000000000000000000" pitchFamily="50" charset="0"/>
                </a:rPr>
                <a:t>flere til å spare smartere!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412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4A90C07-028F-4C59-806D-40D3E3B6A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000" b="1" dirty="0"/>
              <a:t>Nok av nybegynnerfeil…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196B49F-0B17-421C-9EF5-62BE3569BD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6811926" cy="490692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nb-NO" sz="2800" dirty="0">
                <a:latin typeface="Museo Sans Rounded 500" panose="02000000000000000000" pitchFamily="50" charset="0"/>
              </a:rPr>
              <a:t>Måten de nye sparer i aksjer på er litt ulikt og sammensatt:</a:t>
            </a:r>
          </a:p>
          <a:p>
            <a:pPr>
              <a:lnSpc>
                <a:spcPct val="150000"/>
              </a:lnSpc>
            </a:pPr>
            <a:r>
              <a:rPr lang="nb-NO" sz="2400" dirty="0">
                <a:latin typeface="Museo Sans Rounded 300" panose="02000000000000000000" pitchFamily="50" charset="0"/>
              </a:rPr>
              <a:t>Starter med små beløp i aksjer og økte med erfaring</a:t>
            </a:r>
          </a:p>
          <a:p>
            <a:pPr>
              <a:lnSpc>
                <a:spcPct val="150000"/>
              </a:lnSpc>
            </a:pPr>
            <a:r>
              <a:rPr lang="nb-NO" sz="2400" dirty="0">
                <a:latin typeface="Museo Sans Rounded 300" panose="02000000000000000000" pitchFamily="50" charset="0"/>
              </a:rPr>
              <a:t>Velger relativt </a:t>
            </a:r>
            <a:r>
              <a:rPr lang="nb-NO" sz="2400" b="1" dirty="0">
                <a:latin typeface="Museo Sans Rounded 300" panose="02000000000000000000" pitchFamily="50" charset="0"/>
              </a:rPr>
              <a:t>volatile </a:t>
            </a:r>
            <a:r>
              <a:rPr lang="nb-NO" sz="2400" dirty="0">
                <a:latin typeface="Museo Sans Rounded 300" panose="02000000000000000000" pitchFamily="50" charset="0"/>
              </a:rPr>
              <a:t>selskaper og typiske vekstselskaper</a:t>
            </a:r>
          </a:p>
          <a:p>
            <a:pPr>
              <a:lnSpc>
                <a:spcPct val="150000"/>
              </a:lnSpc>
            </a:pPr>
            <a:r>
              <a:rPr lang="nb-NO" sz="2400" dirty="0">
                <a:latin typeface="Museo Sans Rounded 300" panose="02000000000000000000" pitchFamily="50" charset="0"/>
              </a:rPr>
              <a:t>Velger aksjer for å </a:t>
            </a:r>
            <a:r>
              <a:rPr lang="nb-NO" sz="2400" b="1" dirty="0">
                <a:latin typeface="Museo Sans Rounded 300" panose="02000000000000000000" pitchFamily="50" charset="0"/>
              </a:rPr>
              <a:t>maksimere </a:t>
            </a:r>
            <a:r>
              <a:rPr lang="nb-NO" sz="2400" dirty="0">
                <a:latin typeface="Museo Sans Rounded 300" panose="02000000000000000000" pitchFamily="50" charset="0"/>
              </a:rPr>
              <a:t>avkastningsmulighetene</a:t>
            </a:r>
          </a:p>
          <a:p>
            <a:pPr>
              <a:lnSpc>
                <a:spcPct val="150000"/>
              </a:lnSpc>
            </a:pPr>
            <a:r>
              <a:rPr lang="nb-NO" sz="2400" dirty="0">
                <a:latin typeface="Museo Sans Rounded 300" panose="02000000000000000000" pitchFamily="50" charset="0"/>
              </a:rPr>
              <a:t>Andre: Velger brede fond i bunn og "spiller" litt med aksjer i tillegg</a:t>
            </a:r>
          </a:p>
          <a:p>
            <a:pPr>
              <a:lnSpc>
                <a:spcPct val="150000"/>
              </a:lnSpc>
            </a:pPr>
            <a:r>
              <a:rPr lang="nb-NO" sz="2400" dirty="0">
                <a:latin typeface="Museo Sans Rounded 300" panose="02000000000000000000" pitchFamily="50" charset="0"/>
              </a:rPr>
              <a:t>Stadig flere investerer i </a:t>
            </a:r>
            <a:r>
              <a:rPr lang="nb-NO" sz="2400" b="1" dirty="0">
                <a:latin typeface="Museo Sans Rounded 300" panose="02000000000000000000" pitchFamily="50" charset="0"/>
              </a:rPr>
              <a:t>amerikanske </a:t>
            </a:r>
            <a:r>
              <a:rPr lang="nb-NO" sz="2400" dirty="0">
                <a:latin typeface="Museo Sans Rounded 300" panose="02000000000000000000" pitchFamily="50" charset="0"/>
              </a:rPr>
              <a:t>aksjer</a:t>
            </a:r>
          </a:p>
          <a:p>
            <a:pPr>
              <a:lnSpc>
                <a:spcPct val="150000"/>
              </a:lnSpc>
            </a:pPr>
            <a:r>
              <a:rPr lang="nb-NO" sz="2400" dirty="0">
                <a:latin typeface="Museo Sans Rounded 300" panose="02000000000000000000" pitchFamily="50" charset="0"/>
              </a:rPr>
              <a:t>Alvorlig holdning: Småsparere </a:t>
            </a:r>
            <a:r>
              <a:rPr lang="nb-NO" sz="2400" b="1" dirty="0">
                <a:latin typeface="Museo Sans Rounded 300" panose="02000000000000000000" pitchFamily="50" charset="0"/>
              </a:rPr>
              <a:t>lures </a:t>
            </a:r>
            <a:r>
              <a:rPr lang="nb-NO" sz="2400" dirty="0">
                <a:latin typeface="Museo Sans Rounded 300" panose="02000000000000000000" pitchFamily="50" charset="0"/>
              </a:rPr>
              <a:t>av proffene (banken)</a:t>
            </a:r>
          </a:p>
          <a:p>
            <a:pPr>
              <a:lnSpc>
                <a:spcPct val="150000"/>
              </a:lnSpc>
            </a:pPr>
            <a:r>
              <a:rPr lang="nb-NO" sz="2400" dirty="0">
                <a:latin typeface="Museo Sans Rounded 300" panose="02000000000000000000" pitchFamily="50" charset="0"/>
              </a:rPr>
              <a:t>Velger aksjer som har </a:t>
            </a:r>
            <a:r>
              <a:rPr lang="nb-NO" sz="2400" b="1" dirty="0">
                <a:latin typeface="Museo Sans Rounded 300" panose="02000000000000000000" pitchFamily="50" charset="0"/>
              </a:rPr>
              <a:t>steget veldig mye </a:t>
            </a:r>
            <a:r>
              <a:rPr lang="nb-NO" sz="2400" dirty="0">
                <a:latin typeface="Museo Sans Rounded 300" panose="02000000000000000000" pitchFamily="50" charset="0"/>
              </a:rPr>
              <a:t>og fort</a:t>
            </a:r>
          </a:p>
          <a:p>
            <a:pPr>
              <a:lnSpc>
                <a:spcPct val="150000"/>
              </a:lnSpc>
            </a:pPr>
            <a:r>
              <a:rPr lang="nb-NO" sz="2400" dirty="0">
                <a:latin typeface="Museo Sans Rounded 300" panose="02000000000000000000" pitchFamily="50" charset="0"/>
              </a:rPr>
              <a:t>Investerer i </a:t>
            </a:r>
            <a:r>
              <a:rPr lang="nb-NO" sz="2400" b="1" dirty="0">
                <a:latin typeface="Museo Sans Rounded 300" panose="02000000000000000000" pitchFamily="50" charset="0"/>
              </a:rPr>
              <a:t>kun ett selskap </a:t>
            </a:r>
            <a:r>
              <a:rPr lang="nb-NO" sz="2400" dirty="0">
                <a:latin typeface="Museo Sans Rounded 300" panose="02000000000000000000" pitchFamily="50" charset="0"/>
              </a:rPr>
              <a:t>av gangen</a:t>
            </a:r>
          </a:p>
          <a:p>
            <a:pPr>
              <a:lnSpc>
                <a:spcPct val="150000"/>
              </a:lnSpc>
            </a:pPr>
            <a:r>
              <a:rPr lang="nb-NO" sz="2400" dirty="0">
                <a:latin typeface="Museo Sans Rounded 300" panose="02000000000000000000" pitchFamily="50" charset="0"/>
              </a:rPr>
              <a:t>Investerer i selskaper som </a:t>
            </a:r>
            <a:r>
              <a:rPr lang="nb-NO" sz="2400" b="1" dirty="0">
                <a:latin typeface="Museo Sans Rounded 300" panose="02000000000000000000" pitchFamily="50" charset="0"/>
              </a:rPr>
              <a:t>har falt mye </a:t>
            </a:r>
            <a:r>
              <a:rPr lang="nb-NO" sz="2400" dirty="0">
                <a:latin typeface="Museo Sans Rounded 300" panose="02000000000000000000" pitchFamily="50" charset="0"/>
              </a:rPr>
              <a:t>(og lenge)</a:t>
            </a:r>
          </a:p>
          <a:p>
            <a:pPr>
              <a:lnSpc>
                <a:spcPct val="150000"/>
              </a:lnSpc>
            </a:pPr>
            <a:r>
              <a:rPr lang="nb-NO" sz="2400" dirty="0">
                <a:latin typeface="Museo Sans Rounded 300" panose="02000000000000000000" pitchFamily="50" charset="0"/>
              </a:rPr>
              <a:t>Investerer i aksjer som har </a:t>
            </a:r>
            <a:r>
              <a:rPr lang="nb-NO" sz="2400" b="1" dirty="0">
                <a:latin typeface="Museo Sans Rounded 300" panose="02000000000000000000" pitchFamily="50" charset="0"/>
              </a:rPr>
              <a:t>lav kurs </a:t>
            </a:r>
            <a:r>
              <a:rPr lang="nb-NO" sz="2400" dirty="0">
                <a:latin typeface="Museo Sans Rounded 300" panose="02000000000000000000" pitchFamily="50" charset="0"/>
              </a:rPr>
              <a:t>(under 10 kr)</a:t>
            </a:r>
          </a:p>
          <a:p>
            <a:pPr>
              <a:lnSpc>
                <a:spcPct val="150000"/>
              </a:lnSpc>
            </a:pPr>
            <a:r>
              <a:rPr lang="nb-NO" sz="2400" b="1" dirty="0">
                <a:latin typeface="Museo Sans Rounded 300" panose="02000000000000000000" pitchFamily="50" charset="0"/>
              </a:rPr>
              <a:t>Endrer strategi </a:t>
            </a:r>
            <a:r>
              <a:rPr lang="nb-NO" sz="2400" dirty="0">
                <a:latin typeface="Museo Sans Rounded 300" panose="02000000000000000000" pitchFamily="50" charset="0"/>
              </a:rPr>
              <a:t>når de blir nervøse: Starter med å være langsiktig men blir kortsiktig ved minste børs-nedgang</a:t>
            </a:r>
          </a:p>
          <a:p>
            <a:pPr>
              <a:lnSpc>
                <a:spcPct val="150000"/>
              </a:lnSpc>
            </a:pPr>
            <a:r>
              <a:rPr lang="nb-NO" sz="2400" dirty="0">
                <a:latin typeface="Museo Sans Rounded 300" panose="02000000000000000000" pitchFamily="50" charset="0"/>
              </a:rPr>
              <a:t>Trader i aksjefond (helt umulig; ukjent kurs etc.)</a:t>
            </a:r>
          </a:p>
        </p:txBody>
      </p:sp>
      <p:pic>
        <p:nvPicPr>
          <p:cNvPr id="5" name="Bilde 4" descr="Et bilde som inneholder himmel, bygning, utendørs, tak&#10;&#10;Automatisk generert beskrivelse">
            <a:extLst>
              <a:ext uri="{FF2B5EF4-FFF2-40B4-BE49-F238E27FC236}">
                <a16:creationId xmlns:a16="http://schemas.microsoft.com/office/drawing/2014/main" id="{80473E3A-34B1-499A-9DEB-9DABE5F7F9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373" y="1391058"/>
            <a:ext cx="2563222" cy="4556838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08EEA782-DA59-4BC9-A0B4-D3B6797F67D9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830976" y="2730778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18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20B515F8-6250-4E3F-8417-14D2F1C363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326" b="12558"/>
          <a:stretch/>
        </p:blipFill>
        <p:spPr>
          <a:xfrm>
            <a:off x="95250" y="1531088"/>
            <a:ext cx="12001500" cy="4465675"/>
          </a:xfrm>
          <a:prstGeom prst="rect">
            <a:avLst/>
          </a:prstGeom>
        </p:spPr>
      </p:pic>
      <p:pic>
        <p:nvPicPr>
          <p:cNvPr id="4" name="Grafikk 3" descr="Sparegris med heldekkende fyll">
            <a:extLst>
              <a:ext uri="{FF2B5EF4-FFF2-40B4-BE49-F238E27FC236}">
                <a16:creationId xmlns:a16="http://schemas.microsoft.com/office/drawing/2014/main" id="{1C4F0114-16F7-4C8D-B5C0-EAF9BB34855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244600" y="4273550"/>
            <a:ext cx="203200" cy="203200"/>
          </a:xfrm>
          <a:prstGeom prst="rect">
            <a:avLst/>
          </a:prstGeom>
        </p:spPr>
      </p:pic>
      <p:pic>
        <p:nvPicPr>
          <p:cNvPr id="7" name="Grafikk 6" descr="Sparegris med heldekkende fyll">
            <a:extLst>
              <a:ext uri="{FF2B5EF4-FFF2-40B4-BE49-F238E27FC236}">
                <a16:creationId xmlns:a16="http://schemas.microsoft.com/office/drawing/2014/main" id="{8642D154-96C4-4698-BC59-B6F6CBFC66B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397000" y="4425950"/>
            <a:ext cx="203200" cy="203200"/>
          </a:xfrm>
          <a:prstGeom prst="rect">
            <a:avLst/>
          </a:prstGeom>
        </p:spPr>
      </p:pic>
      <p:pic>
        <p:nvPicPr>
          <p:cNvPr id="10" name="Grafikk 9" descr="Sparegris med heldekkende fyll">
            <a:extLst>
              <a:ext uri="{FF2B5EF4-FFF2-40B4-BE49-F238E27FC236}">
                <a16:creationId xmlns:a16="http://schemas.microsoft.com/office/drawing/2014/main" id="{53DEB1A2-9169-4F52-A7AF-C00F6BE8F06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549400" y="4578350"/>
            <a:ext cx="203200" cy="203200"/>
          </a:xfrm>
          <a:prstGeom prst="rect">
            <a:avLst/>
          </a:prstGeom>
        </p:spPr>
      </p:pic>
      <p:pic>
        <p:nvPicPr>
          <p:cNvPr id="11" name="Grafikk 10" descr="Sparegris med heldekkende fyll">
            <a:extLst>
              <a:ext uri="{FF2B5EF4-FFF2-40B4-BE49-F238E27FC236}">
                <a16:creationId xmlns:a16="http://schemas.microsoft.com/office/drawing/2014/main" id="{9AE33016-4827-4131-96CC-9738584A8B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600200" y="4933950"/>
            <a:ext cx="203200" cy="203200"/>
          </a:xfrm>
          <a:prstGeom prst="rect">
            <a:avLst/>
          </a:prstGeom>
        </p:spPr>
      </p:pic>
      <p:pic>
        <p:nvPicPr>
          <p:cNvPr id="12" name="Grafikk 11" descr="Sparegris med heldekkende fyll">
            <a:extLst>
              <a:ext uri="{FF2B5EF4-FFF2-40B4-BE49-F238E27FC236}">
                <a16:creationId xmlns:a16="http://schemas.microsoft.com/office/drawing/2014/main" id="{CA317E0D-8149-4536-AFBF-12CF2C43AA5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752600" y="5010150"/>
            <a:ext cx="203200" cy="203200"/>
          </a:xfrm>
          <a:prstGeom prst="rect">
            <a:avLst/>
          </a:prstGeom>
        </p:spPr>
      </p:pic>
      <p:pic>
        <p:nvPicPr>
          <p:cNvPr id="13" name="Grafikk 12" descr="Sparegris med heldekkende fyll">
            <a:extLst>
              <a:ext uri="{FF2B5EF4-FFF2-40B4-BE49-F238E27FC236}">
                <a16:creationId xmlns:a16="http://schemas.microsoft.com/office/drawing/2014/main" id="{19400997-9A7C-48A6-8554-96753D65D61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943100" y="5010150"/>
            <a:ext cx="203200" cy="203200"/>
          </a:xfrm>
          <a:prstGeom prst="rect">
            <a:avLst/>
          </a:prstGeom>
        </p:spPr>
      </p:pic>
      <p:pic>
        <p:nvPicPr>
          <p:cNvPr id="14" name="Grafikk 13" descr="Sparegris med heldekkende fyll">
            <a:extLst>
              <a:ext uri="{FF2B5EF4-FFF2-40B4-BE49-F238E27FC236}">
                <a16:creationId xmlns:a16="http://schemas.microsoft.com/office/drawing/2014/main" id="{4858264C-E234-4F84-B2A2-77790037740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2146300" y="4781550"/>
            <a:ext cx="203200" cy="203200"/>
          </a:xfrm>
          <a:prstGeom prst="rect">
            <a:avLst/>
          </a:prstGeom>
        </p:spPr>
      </p:pic>
      <p:pic>
        <p:nvPicPr>
          <p:cNvPr id="15" name="Grafikk 14" descr="Sparegris med heldekkende fyll">
            <a:extLst>
              <a:ext uri="{FF2B5EF4-FFF2-40B4-BE49-F238E27FC236}">
                <a16:creationId xmlns:a16="http://schemas.microsoft.com/office/drawing/2014/main" id="{ED1289BD-1D8E-495F-A24B-2132B49C598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2349500" y="4629150"/>
            <a:ext cx="203200" cy="203200"/>
          </a:xfrm>
          <a:prstGeom prst="rect">
            <a:avLst/>
          </a:prstGeom>
        </p:spPr>
      </p:pic>
      <p:pic>
        <p:nvPicPr>
          <p:cNvPr id="16" name="Grafikk 15" descr="Sparegris med heldekkende fyll">
            <a:extLst>
              <a:ext uri="{FF2B5EF4-FFF2-40B4-BE49-F238E27FC236}">
                <a16:creationId xmlns:a16="http://schemas.microsoft.com/office/drawing/2014/main" id="{BC868634-65EA-4677-9430-C1D51802483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2533650" y="4806950"/>
            <a:ext cx="203200" cy="203200"/>
          </a:xfrm>
          <a:prstGeom prst="rect">
            <a:avLst/>
          </a:prstGeom>
        </p:spPr>
      </p:pic>
      <p:pic>
        <p:nvPicPr>
          <p:cNvPr id="17" name="Grafikk 16" descr="Sparegris med heldekkende fyll">
            <a:extLst>
              <a:ext uri="{FF2B5EF4-FFF2-40B4-BE49-F238E27FC236}">
                <a16:creationId xmlns:a16="http://schemas.microsoft.com/office/drawing/2014/main" id="{BE193B57-4BD7-4EF2-86B4-DFA0963F525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2654300" y="4527550"/>
            <a:ext cx="203200" cy="203200"/>
          </a:xfrm>
          <a:prstGeom prst="rect">
            <a:avLst/>
          </a:prstGeom>
        </p:spPr>
      </p:pic>
      <p:pic>
        <p:nvPicPr>
          <p:cNvPr id="18" name="Grafikk 17" descr="Sparegris med heldekkende fyll">
            <a:extLst>
              <a:ext uri="{FF2B5EF4-FFF2-40B4-BE49-F238E27FC236}">
                <a16:creationId xmlns:a16="http://schemas.microsoft.com/office/drawing/2014/main" id="{A879117E-9DEB-4B4D-84B0-4546C4DC591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2743200" y="4883150"/>
            <a:ext cx="203200" cy="203200"/>
          </a:xfrm>
          <a:prstGeom prst="rect">
            <a:avLst/>
          </a:prstGeom>
        </p:spPr>
      </p:pic>
      <p:pic>
        <p:nvPicPr>
          <p:cNvPr id="19" name="Grafikk 18" descr="Sparegris med heldekkende fyll">
            <a:extLst>
              <a:ext uri="{FF2B5EF4-FFF2-40B4-BE49-F238E27FC236}">
                <a16:creationId xmlns:a16="http://schemas.microsoft.com/office/drawing/2014/main" id="{89332A95-CB62-44DC-B39B-4DEC6FEA937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2952750" y="4832350"/>
            <a:ext cx="203200" cy="203200"/>
          </a:xfrm>
          <a:prstGeom prst="rect">
            <a:avLst/>
          </a:prstGeom>
        </p:spPr>
      </p:pic>
      <p:pic>
        <p:nvPicPr>
          <p:cNvPr id="20" name="Grafikk 19" descr="Sparegris med heldekkende fyll">
            <a:extLst>
              <a:ext uri="{FF2B5EF4-FFF2-40B4-BE49-F238E27FC236}">
                <a16:creationId xmlns:a16="http://schemas.microsoft.com/office/drawing/2014/main" id="{B4DDA3AD-5EA2-4E96-B541-E6B8B4166B2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048000" y="4476750"/>
            <a:ext cx="203200" cy="203200"/>
          </a:xfrm>
          <a:prstGeom prst="rect">
            <a:avLst/>
          </a:prstGeom>
        </p:spPr>
      </p:pic>
      <p:pic>
        <p:nvPicPr>
          <p:cNvPr id="21" name="Grafikk 20" descr="Sparegris med heldekkende fyll">
            <a:extLst>
              <a:ext uri="{FF2B5EF4-FFF2-40B4-BE49-F238E27FC236}">
                <a16:creationId xmlns:a16="http://schemas.microsoft.com/office/drawing/2014/main" id="{783AF25D-690F-4F97-9D36-4283BCD2497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251200" y="4375150"/>
            <a:ext cx="203200" cy="203200"/>
          </a:xfrm>
          <a:prstGeom prst="rect">
            <a:avLst/>
          </a:prstGeom>
        </p:spPr>
      </p:pic>
      <p:pic>
        <p:nvPicPr>
          <p:cNvPr id="22" name="Grafikk 21" descr="Sparegris med heldekkende fyll">
            <a:extLst>
              <a:ext uri="{FF2B5EF4-FFF2-40B4-BE49-F238E27FC236}">
                <a16:creationId xmlns:a16="http://schemas.microsoft.com/office/drawing/2014/main" id="{06D84DCA-BE72-43FC-8E39-26123B58CBE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454400" y="4260850"/>
            <a:ext cx="203200" cy="203200"/>
          </a:xfrm>
          <a:prstGeom prst="rect">
            <a:avLst/>
          </a:prstGeom>
        </p:spPr>
      </p:pic>
      <p:pic>
        <p:nvPicPr>
          <p:cNvPr id="23" name="Grafikk 22" descr="Sparegris med heldekkende fyll">
            <a:extLst>
              <a:ext uri="{FF2B5EF4-FFF2-40B4-BE49-F238E27FC236}">
                <a16:creationId xmlns:a16="http://schemas.microsoft.com/office/drawing/2014/main" id="{A4E8F17E-321E-4954-9933-F46A34000A0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619500" y="4318000"/>
            <a:ext cx="203200" cy="203200"/>
          </a:xfrm>
          <a:prstGeom prst="rect">
            <a:avLst/>
          </a:prstGeom>
        </p:spPr>
      </p:pic>
      <p:pic>
        <p:nvPicPr>
          <p:cNvPr id="24" name="Grafikk 23" descr="Sparegris med heldekkende fyll">
            <a:extLst>
              <a:ext uri="{FF2B5EF4-FFF2-40B4-BE49-F238E27FC236}">
                <a16:creationId xmlns:a16="http://schemas.microsoft.com/office/drawing/2014/main" id="{8DF71C81-943C-4D93-8160-9CD5F103215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755983" y="4514850"/>
            <a:ext cx="203200" cy="203200"/>
          </a:xfrm>
          <a:prstGeom prst="rect">
            <a:avLst/>
          </a:prstGeom>
        </p:spPr>
      </p:pic>
      <p:pic>
        <p:nvPicPr>
          <p:cNvPr id="25" name="Grafikk 24" descr="Sparegris med heldekkende fyll">
            <a:extLst>
              <a:ext uri="{FF2B5EF4-FFF2-40B4-BE49-F238E27FC236}">
                <a16:creationId xmlns:a16="http://schemas.microsoft.com/office/drawing/2014/main" id="{91BEA0D2-0CEC-4D79-BFD7-D3C8D0EB2D9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911600" y="4679950"/>
            <a:ext cx="203200" cy="203200"/>
          </a:xfrm>
          <a:prstGeom prst="rect">
            <a:avLst/>
          </a:prstGeom>
        </p:spPr>
      </p:pic>
      <p:pic>
        <p:nvPicPr>
          <p:cNvPr id="26" name="Grafikk 25" descr="Sparegris med heldekkende fyll">
            <a:extLst>
              <a:ext uri="{FF2B5EF4-FFF2-40B4-BE49-F238E27FC236}">
                <a16:creationId xmlns:a16="http://schemas.microsoft.com/office/drawing/2014/main" id="{1ED30AC0-B9DD-4BF0-8E07-29809A09529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4032250" y="4476750"/>
            <a:ext cx="203200" cy="203200"/>
          </a:xfrm>
          <a:prstGeom prst="rect">
            <a:avLst/>
          </a:prstGeom>
        </p:spPr>
      </p:pic>
      <p:pic>
        <p:nvPicPr>
          <p:cNvPr id="27" name="Grafikk 26" descr="Sparegris med heldekkende fyll">
            <a:extLst>
              <a:ext uri="{FF2B5EF4-FFF2-40B4-BE49-F238E27FC236}">
                <a16:creationId xmlns:a16="http://schemas.microsoft.com/office/drawing/2014/main" id="{F187A19F-6B7E-46CE-B948-7F63E77F2E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4251283" y="4394200"/>
            <a:ext cx="203200" cy="203200"/>
          </a:xfrm>
          <a:prstGeom prst="rect">
            <a:avLst/>
          </a:prstGeom>
        </p:spPr>
      </p:pic>
      <p:pic>
        <p:nvPicPr>
          <p:cNvPr id="28" name="Grafikk 27" descr="Sparegris med heldekkende fyll">
            <a:extLst>
              <a:ext uri="{FF2B5EF4-FFF2-40B4-BE49-F238E27FC236}">
                <a16:creationId xmlns:a16="http://schemas.microsoft.com/office/drawing/2014/main" id="{9C4014F3-99E0-4857-BF75-E962A8C6EB6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4400466" y="4629150"/>
            <a:ext cx="203200" cy="203200"/>
          </a:xfrm>
          <a:prstGeom prst="rect">
            <a:avLst/>
          </a:prstGeom>
        </p:spPr>
      </p:pic>
      <p:pic>
        <p:nvPicPr>
          <p:cNvPr id="29" name="Grafikk 28" descr="Sparegris med heldekkende fyll">
            <a:extLst>
              <a:ext uri="{FF2B5EF4-FFF2-40B4-BE49-F238E27FC236}">
                <a16:creationId xmlns:a16="http://schemas.microsoft.com/office/drawing/2014/main" id="{BFEBD769-B426-490E-BC35-8A6EB3CB6B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4565482" y="4492625"/>
            <a:ext cx="203200" cy="203200"/>
          </a:xfrm>
          <a:prstGeom prst="rect">
            <a:avLst/>
          </a:prstGeom>
        </p:spPr>
      </p:pic>
      <p:pic>
        <p:nvPicPr>
          <p:cNvPr id="30" name="Grafikk 29" descr="Sparegris med heldekkende fyll">
            <a:extLst>
              <a:ext uri="{FF2B5EF4-FFF2-40B4-BE49-F238E27FC236}">
                <a16:creationId xmlns:a16="http://schemas.microsoft.com/office/drawing/2014/main" id="{08CC1DCE-AD01-4203-9114-5760A7ABCA4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4730498" y="4273550"/>
            <a:ext cx="203200" cy="203200"/>
          </a:xfrm>
          <a:prstGeom prst="rect">
            <a:avLst/>
          </a:prstGeom>
        </p:spPr>
      </p:pic>
      <p:pic>
        <p:nvPicPr>
          <p:cNvPr id="31" name="Grafikk 30" descr="Sparegris med heldekkende fyll">
            <a:extLst>
              <a:ext uri="{FF2B5EF4-FFF2-40B4-BE49-F238E27FC236}">
                <a16:creationId xmlns:a16="http://schemas.microsoft.com/office/drawing/2014/main" id="{BCD1EEB4-2DE3-4796-9CCB-C00A268A72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4927726" y="4156075"/>
            <a:ext cx="203200" cy="203200"/>
          </a:xfrm>
          <a:prstGeom prst="rect">
            <a:avLst/>
          </a:prstGeom>
        </p:spPr>
      </p:pic>
      <p:pic>
        <p:nvPicPr>
          <p:cNvPr id="32" name="Grafikk 31" descr="Sparegris med heldekkende fyll">
            <a:extLst>
              <a:ext uri="{FF2B5EF4-FFF2-40B4-BE49-F238E27FC236}">
                <a16:creationId xmlns:a16="http://schemas.microsoft.com/office/drawing/2014/main" id="{9172661B-3AE9-44C1-A0C0-FA81CFE54B6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5116449" y="4338638"/>
            <a:ext cx="203200" cy="203200"/>
          </a:xfrm>
          <a:prstGeom prst="rect">
            <a:avLst/>
          </a:prstGeom>
        </p:spPr>
      </p:pic>
      <p:pic>
        <p:nvPicPr>
          <p:cNvPr id="33" name="Grafikk 32" descr="Sparegris med heldekkende fyll">
            <a:extLst>
              <a:ext uri="{FF2B5EF4-FFF2-40B4-BE49-F238E27FC236}">
                <a16:creationId xmlns:a16="http://schemas.microsoft.com/office/drawing/2014/main" id="{989B05FF-5BD8-4A26-99FB-3A592A76253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5211615" y="4054475"/>
            <a:ext cx="203200" cy="203200"/>
          </a:xfrm>
          <a:prstGeom prst="rect">
            <a:avLst/>
          </a:prstGeom>
        </p:spPr>
      </p:pic>
      <p:pic>
        <p:nvPicPr>
          <p:cNvPr id="34" name="Grafikk 33" descr="Sparegris med heldekkende fyll">
            <a:extLst>
              <a:ext uri="{FF2B5EF4-FFF2-40B4-BE49-F238E27FC236}">
                <a16:creationId xmlns:a16="http://schemas.microsoft.com/office/drawing/2014/main" id="{16D74979-CF9A-436E-8E68-06B6E8C3EA0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5393904" y="3952875"/>
            <a:ext cx="203200" cy="203200"/>
          </a:xfrm>
          <a:prstGeom prst="rect">
            <a:avLst/>
          </a:prstGeom>
        </p:spPr>
      </p:pic>
      <p:pic>
        <p:nvPicPr>
          <p:cNvPr id="35" name="Grafikk 34" descr="Sparegris med heldekkende fyll">
            <a:extLst>
              <a:ext uri="{FF2B5EF4-FFF2-40B4-BE49-F238E27FC236}">
                <a16:creationId xmlns:a16="http://schemas.microsoft.com/office/drawing/2014/main" id="{3C46A33B-0CD5-4C95-95F0-237F71D3145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5597230" y="3867150"/>
            <a:ext cx="203200" cy="203200"/>
          </a:xfrm>
          <a:prstGeom prst="rect">
            <a:avLst/>
          </a:prstGeom>
        </p:spPr>
      </p:pic>
      <p:pic>
        <p:nvPicPr>
          <p:cNvPr id="36" name="Grafikk 35" descr="Sparegris med heldekkende fyll">
            <a:extLst>
              <a:ext uri="{FF2B5EF4-FFF2-40B4-BE49-F238E27FC236}">
                <a16:creationId xmlns:a16="http://schemas.microsoft.com/office/drawing/2014/main" id="{13C82C92-EF5E-4B14-91A0-956D91A08C2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5794458" y="3749675"/>
            <a:ext cx="203200" cy="203200"/>
          </a:xfrm>
          <a:prstGeom prst="rect">
            <a:avLst/>
          </a:prstGeom>
        </p:spPr>
      </p:pic>
      <p:pic>
        <p:nvPicPr>
          <p:cNvPr id="37" name="Grafikk 36" descr="Sparegris med heldekkende fyll">
            <a:extLst>
              <a:ext uri="{FF2B5EF4-FFF2-40B4-BE49-F238E27FC236}">
                <a16:creationId xmlns:a16="http://schemas.microsoft.com/office/drawing/2014/main" id="{1D4AFFC7-1AC8-4DD4-A3F4-9600236ADFF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5987671" y="3706813"/>
            <a:ext cx="203200" cy="203200"/>
          </a:xfrm>
          <a:prstGeom prst="rect">
            <a:avLst/>
          </a:prstGeom>
        </p:spPr>
      </p:pic>
      <p:pic>
        <p:nvPicPr>
          <p:cNvPr id="38" name="Grafikk 37" descr="Sparegris med heldekkende fyll">
            <a:extLst>
              <a:ext uri="{FF2B5EF4-FFF2-40B4-BE49-F238E27FC236}">
                <a16:creationId xmlns:a16="http://schemas.microsoft.com/office/drawing/2014/main" id="{313B9303-63A0-4F70-AAA7-227FC76048F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101886" y="3968750"/>
            <a:ext cx="203200" cy="203200"/>
          </a:xfrm>
          <a:prstGeom prst="rect">
            <a:avLst/>
          </a:prstGeom>
        </p:spPr>
      </p:pic>
      <p:pic>
        <p:nvPicPr>
          <p:cNvPr id="39" name="Grafikk 38" descr="Sparegris med heldekkende fyll">
            <a:extLst>
              <a:ext uri="{FF2B5EF4-FFF2-40B4-BE49-F238E27FC236}">
                <a16:creationId xmlns:a16="http://schemas.microsoft.com/office/drawing/2014/main" id="{45171EEF-3BFE-44A4-B913-458F18CEB63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299240" y="3765550"/>
            <a:ext cx="203200" cy="203200"/>
          </a:xfrm>
          <a:prstGeom prst="rect">
            <a:avLst/>
          </a:prstGeom>
        </p:spPr>
      </p:pic>
      <p:pic>
        <p:nvPicPr>
          <p:cNvPr id="40" name="Grafikk 39" descr="Sparegris med heldekkende fyll">
            <a:extLst>
              <a:ext uri="{FF2B5EF4-FFF2-40B4-BE49-F238E27FC236}">
                <a16:creationId xmlns:a16="http://schemas.microsoft.com/office/drawing/2014/main" id="{6C34EEEF-0F21-4BB5-B42E-0BF5A4C8D46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454813" y="3648075"/>
            <a:ext cx="203200" cy="203200"/>
          </a:xfrm>
          <a:prstGeom prst="rect">
            <a:avLst/>
          </a:prstGeom>
        </p:spPr>
      </p:pic>
      <p:pic>
        <p:nvPicPr>
          <p:cNvPr id="41" name="Grafikk 40" descr="Sparegris med heldekkende fyll">
            <a:extLst>
              <a:ext uri="{FF2B5EF4-FFF2-40B4-BE49-F238E27FC236}">
                <a16:creationId xmlns:a16="http://schemas.microsoft.com/office/drawing/2014/main" id="{660541BE-45DD-41C0-AB51-C1CD26353A6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689681" y="3648075"/>
            <a:ext cx="203200" cy="203200"/>
          </a:xfrm>
          <a:prstGeom prst="rect">
            <a:avLst/>
          </a:prstGeom>
        </p:spPr>
      </p:pic>
      <p:pic>
        <p:nvPicPr>
          <p:cNvPr id="42" name="Grafikk 41" descr="Sparegris med heldekkende fyll">
            <a:extLst>
              <a:ext uri="{FF2B5EF4-FFF2-40B4-BE49-F238E27FC236}">
                <a16:creationId xmlns:a16="http://schemas.microsoft.com/office/drawing/2014/main" id="{43B97BC7-16C1-43C3-88F9-B369AD9EC35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842081" y="3800475"/>
            <a:ext cx="203200" cy="203200"/>
          </a:xfrm>
          <a:prstGeom prst="rect">
            <a:avLst/>
          </a:prstGeom>
        </p:spPr>
      </p:pic>
      <p:pic>
        <p:nvPicPr>
          <p:cNvPr id="43" name="Grafikk 42" descr="Sparegris med heldekkende fyll">
            <a:extLst>
              <a:ext uri="{FF2B5EF4-FFF2-40B4-BE49-F238E27FC236}">
                <a16:creationId xmlns:a16="http://schemas.microsoft.com/office/drawing/2014/main" id="{A4D8D71F-9A73-4401-B7B1-71E9898CE69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994481" y="3952875"/>
            <a:ext cx="203200" cy="203200"/>
          </a:xfrm>
          <a:prstGeom prst="rect">
            <a:avLst/>
          </a:prstGeom>
        </p:spPr>
      </p:pic>
      <p:pic>
        <p:nvPicPr>
          <p:cNvPr id="44" name="Grafikk 43" descr="Sparegris med heldekkende fyll">
            <a:extLst>
              <a:ext uri="{FF2B5EF4-FFF2-40B4-BE49-F238E27FC236}">
                <a16:creationId xmlns:a16="http://schemas.microsoft.com/office/drawing/2014/main" id="{A00A460A-3C93-4B29-9659-21C09732E6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7146881" y="4105275"/>
            <a:ext cx="203200" cy="203200"/>
          </a:xfrm>
          <a:prstGeom prst="rect">
            <a:avLst/>
          </a:prstGeom>
        </p:spPr>
      </p:pic>
      <p:pic>
        <p:nvPicPr>
          <p:cNvPr id="45" name="Grafikk 44" descr="Sparegris med heldekkende fyll">
            <a:extLst>
              <a:ext uri="{FF2B5EF4-FFF2-40B4-BE49-F238E27FC236}">
                <a16:creationId xmlns:a16="http://schemas.microsoft.com/office/drawing/2014/main" id="{646F0D41-4803-497D-A1D8-2135938A921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7199455" y="3825875"/>
            <a:ext cx="203200" cy="203200"/>
          </a:xfrm>
          <a:prstGeom prst="rect">
            <a:avLst/>
          </a:prstGeom>
        </p:spPr>
      </p:pic>
      <p:pic>
        <p:nvPicPr>
          <p:cNvPr id="46" name="Grafikk 45" descr="Sparegris med heldekkende fyll">
            <a:extLst>
              <a:ext uri="{FF2B5EF4-FFF2-40B4-BE49-F238E27FC236}">
                <a16:creationId xmlns:a16="http://schemas.microsoft.com/office/drawing/2014/main" id="{9F5E6CA4-49EF-4E38-B0B7-4B377E80803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7349061" y="3770312"/>
            <a:ext cx="203200" cy="203200"/>
          </a:xfrm>
          <a:prstGeom prst="rect">
            <a:avLst/>
          </a:prstGeom>
        </p:spPr>
      </p:pic>
      <p:pic>
        <p:nvPicPr>
          <p:cNvPr id="47" name="Grafikk 46" descr="Sparegris med heldekkende fyll">
            <a:extLst>
              <a:ext uri="{FF2B5EF4-FFF2-40B4-BE49-F238E27FC236}">
                <a16:creationId xmlns:a16="http://schemas.microsoft.com/office/drawing/2014/main" id="{9A2DE579-C6F5-4C55-AD54-D85E0F6CE60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7531350" y="3668712"/>
            <a:ext cx="203200" cy="203200"/>
          </a:xfrm>
          <a:prstGeom prst="rect">
            <a:avLst/>
          </a:prstGeom>
        </p:spPr>
      </p:pic>
      <p:pic>
        <p:nvPicPr>
          <p:cNvPr id="48" name="Grafikk 47" descr="Sparegris med heldekkende fyll">
            <a:extLst>
              <a:ext uri="{FF2B5EF4-FFF2-40B4-BE49-F238E27FC236}">
                <a16:creationId xmlns:a16="http://schemas.microsoft.com/office/drawing/2014/main" id="{BF7B205B-5112-40A6-A011-A06298D9EEE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7734676" y="3582987"/>
            <a:ext cx="203200" cy="203200"/>
          </a:xfrm>
          <a:prstGeom prst="rect">
            <a:avLst/>
          </a:prstGeom>
        </p:spPr>
      </p:pic>
      <p:pic>
        <p:nvPicPr>
          <p:cNvPr id="49" name="Grafikk 48" descr="Sparegris med heldekkende fyll">
            <a:extLst>
              <a:ext uri="{FF2B5EF4-FFF2-40B4-BE49-F238E27FC236}">
                <a16:creationId xmlns:a16="http://schemas.microsoft.com/office/drawing/2014/main" id="{91A4775D-A9AA-4FF4-833E-E902CF195D3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7931904" y="3465512"/>
            <a:ext cx="203200" cy="203200"/>
          </a:xfrm>
          <a:prstGeom prst="rect">
            <a:avLst/>
          </a:prstGeom>
        </p:spPr>
      </p:pic>
      <p:pic>
        <p:nvPicPr>
          <p:cNvPr id="50" name="Grafikk 49" descr="Sparegris med heldekkende fyll">
            <a:extLst>
              <a:ext uri="{FF2B5EF4-FFF2-40B4-BE49-F238E27FC236}">
                <a16:creationId xmlns:a16="http://schemas.microsoft.com/office/drawing/2014/main" id="{748D7A59-12B3-4192-ACF1-98FFE10BAC0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8125117" y="3422650"/>
            <a:ext cx="203200" cy="203200"/>
          </a:xfrm>
          <a:prstGeom prst="rect">
            <a:avLst/>
          </a:prstGeom>
        </p:spPr>
      </p:pic>
      <p:pic>
        <p:nvPicPr>
          <p:cNvPr id="52" name="Grafikk 51" descr="Sparegris med heldekkende fyll">
            <a:extLst>
              <a:ext uri="{FF2B5EF4-FFF2-40B4-BE49-F238E27FC236}">
                <a16:creationId xmlns:a16="http://schemas.microsoft.com/office/drawing/2014/main" id="{00C3BEEA-6413-4E0D-A8D1-89C184B69CA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8259615" y="3228975"/>
            <a:ext cx="203200" cy="203200"/>
          </a:xfrm>
          <a:prstGeom prst="rect">
            <a:avLst/>
          </a:prstGeom>
        </p:spPr>
      </p:pic>
      <p:pic>
        <p:nvPicPr>
          <p:cNvPr id="53" name="Grafikk 52" descr="Sparegris med heldekkende fyll">
            <a:extLst>
              <a:ext uri="{FF2B5EF4-FFF2-40B4-BE49-F238E27FC236}">
                <a16:creationId xmlns:a16="http://schemas.microsoft.com/office/drawing/2014/main" id="{721F1570-66F9-4E1F-BAD3-DEC8917F5F2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8441904" y="3127375"/>
            <a:ext cx="203200" cy="203200"/>
          </a:xfrm>
          <a:prstGeom prst="rect">
            <a:avLst/>
          </a:prstGeom>
        </p:spPr>
      </p:pic>
      <p:pic>
        <p:nvPicPr>
          <p:cNvPr id="54" name="Grafikk 53" descr="Sparegris med heldekkende fyll">
            <a:extLst>
              <a:ext uri="{FF2B5EF4-FFF2-40B4-BE49-F238E27FC236}">
                <a16:creationId xmlns:a16="http://schemas.microsoft.com/office/drawing/2014/main" id="{07792779-471E-4F7F-89CB-487EB66FA42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8642181" y="2804319"/>
            <a:ext cx="203200" cy="203200"/>
          </a:xfrm>
          <a:prstGeom prst="rect">
            <a:avLst/>
          </a:prstGeom>
        </p:spPr>
      </p:pic>
      <p:pic>
        <p:nvPicPr>
          <p:cNvPr id="55" name="Grafikk 54" descr="Sparegris med heldekkende fyll">
            <a:extLst>
              <a:ext uri="{FF2B5EF4-FFF2-40B4-BE49-F238E27FC236}">
                <a16:creationId xmlns:a16="http://schemas.microsoft.com/office/drawing/2014/main" id="{8E369C86-00C7-4DBB-83BC-228F8429FD0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8827393" y="3184774"/>
            <a:ext cx="203200" cy="203200"/>
          </a:xfrm>
          <a:prstGeom prst="rect">
            <a:avLst/>
          </a:prstGeom>
        </p:spPr>
      </p:pic>
      <p:pic>
        <p:nvPicPr>
          <p:cNvPr id="56" name="Grafikk 55" descr="Sparegris med heldekkende fyll">
            <a:extLst>
              <a:ext uri="{FF2B5EF4-FFF2-40B4-BE49-F238E27FC236}">
                <a16:creationId xmlns:a16="http://schemas.microsoft.com/office/drawing/2014/main" id="{769B7579-7A5D-4504-8F52-8AC250C89BB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8937504" y="2941082"/>
            <a:ext cx="203200" cy="203200"/>
          </a:xfrm>
          <a:prstGeom prst="rect">
            <a:avLst/>
          </a:prstGeom>
        </p:spPr>
      </p:pic>
      <p:pic>
        <p:nvPicPr>
          <p:cNvPr id="57" name="Grafikk 56" descr="Sparegris med heldekkende fyll">
            <a:extLst>
              <a:ext uri="{FF2B5EF4-FFF2-40B4-BE49-F238E27FC236}">
                <a16:creationId xmlns:a16="http://schemas.microsoft.com/office/drawing/2014/main" id="{57D14C6C-B1CD-458D-A1C4-6C8E26A7927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0247455" y="3000375"/>
            <a:ext cx="203200" cy="203200"/>
          </a:xfrm>
          <a:prstGeom prst="rect">
            <a:avLst/>
          </a:prstGeom>
        </p:spPr>
      </p:pic>
      <p:pic>
        <p:nvPicPr>
          <p:cNvPr id="58" name="Grafikk 57" descr="Sparegris med heldekkende fyll">
            <a:extLst>
              <a:ext uri="{FF2B5EF4-FFF2-40B4-BE49-F238E27FC236}">
                <a16:creationId xmlns:a16="http://schemas.microsoft.com/office/drawing/2014/main" id="{E9D77EA5-B88B-4EC7-89A7-E95343F7A98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9138674" y="2898775"/>
            <a:ext cx="203200" cy="203200"/>
          </a:xfrm>
          <a:prstGeom prst="rect">
            <a:avLst/>
          </a:prstGeom>
        </p:spPr>
      </p:pic>
      <p:pic>
        <p:nvPicPr>
          <p:cNvPr id="59" name="Grafikk 58" descr="Sparegris med heldekkende fyll">
            <a:extLst>
              <a:ext uri="{FF2B5EF4-FFF2-40B4-BE49-F238E27FC236}">
                <a16:creationId xmlns:a16="http://schemas.microsoft.com/office/drawing/2014/main" id="{CEEC2FEE-2CD3-44F2-9102-449048D08B8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9293571" y="3101975"/>
            <a:ext cx="203200" cy="203200"/>
          </a:xfrm>
          <a:prstGeom prst="rect">
            <a:avLst/>
          </a:prstGeom>
        </p:spPr>
      </p:pic>
      <p:pic>
        <p:nvPicPr>
          <p:cNvPr id="51" name="Grafikk 50" descr="Sparegris med heldekkende fyll">
            <a:extLst>
              <a:ext uri="{FF2B5EF4-FFF2-40B4-BE49-F238E27FC236}">
                <a16:creationId xmlns:a16="http://schemas.microsoft.com/office/drawing/2014/main" id="{93247AEA-64AB-408F-B3EC-CF51E6AF983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9336901" y="3541712"/>
            <a:ext cx="203200" cy="203200"/>
          </a:xfrm>
          <a:prstGeom prst="rect">
            <a:avLst/>
          </a:prstGeom>
        </p:spPr>
      </p:pic>
      <p:pic>
        <p:nvPicPr>
          <p:cNvPr id="60" name="Grafikk 59" descr="Sparegris med heldekkende fyll">
            <a:extLst>
              <a:ext uri="{FF2B5EF4-FFF2-40B4-BE49-F238E27FC236}">
                <a16:creationId xmlns:a16="http://schemas.microsoft.com/office/drawing/2014/main" id="{E2BFEADD-E672-4F51-9424-696D0CCCCE6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9431967" y="3045857"/>
            <a:ext cx="203200" cy="203200"/>
          </a:xfrm>
          <a:prstGeom prst="rect">
            <a:avLst/>
          </a:prstGeom>
        </p:spPr>
      </p:pic>
      <p:pic>
        <p:nvPicPr>
          <p:cNvPr id="61" name="Grafikk 60" descr="Sparegris med heldekkende fyll">
            <a:extLst>
              <a:ext uri="{FF2B5EF4-FFF2-40B4-BE49-F238E27FC236}">
                <a16:creationId xmlns:a16="http://schemas.microsoft.com/office/drawing/2014/main" id="{7F69E83D-F5BF-4DE3-86B2-9EFF03224B3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9569805" y="2919254"/>
            <a:ext cx="203200" cy="203200"/>
          </a:xfrm>
          <a:prstGeom prst="rect">
            <a:avLst/>
          </a:prstGeom>
        </p:spPr>
      </p:pic>
      <p:pic>
        <p:nvPicPr>
          <p:cNvPr id="62" name="Grafikk 61" descr="Sparegris med heldekkende fyll">
            <a:extLst>
              <a:ext uri="{FF2B5EF4-FFF2-40B4-BE49-F238E27FC236}">
                <a16:creationId xmlns:a16="http://schemas.microsoft.com/office/drawing/2014/main" id="{7FAD8D53-4E85-4460-AA78-2CB7973AC9D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9661204" y="3147457"/>
            <a:ext cx="203200" cy="203200"/>
          </a:xfrm>
          <a:prstGeom prst="rect">
            <a:avLst/>
          </a:prstGeom>
        </p:spPr>
      </p:pic>
      <p:pic>
        <p:nvPicPr>
          <p:cNvPr id="63" name="Grafikk 62" descr="Sparegris med heldekkende fyll">
            <a:extLst>
              <a:ext uri="{FF2B5EF4-FFF2-40B4-BE49-F238E27FC236}">
                <a16:creationId xmlns:a16="http://schemas.microsoft.com/office/drawing/2014/main" id="{D71854B4-8EA3-4442-A2BE-7F0BBF519A5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9738111" y="2817654"/>
            <a:ext cx="203200" cy="203200"/>
          </a:xfrm>
          <a:prstGeom prst="rect">
            <a:avLst/>
          </a:prstGeom>
        </p:spPr>
      </p:pic>
      <p:pic>
        <p:nvPicPr>
          <p:cNvPr id="64" name="Grafikk 63" descr="Sparegris med heldekkende fyll">
            <a:extLst>
              <a:ext uri="{FF2B5EF4-FFF2-40B4-BE49-F238E27FC236}">
                <a16:creationId xmlns:a16="http://schemas.microsoft.com/office/drawing/2014/main" id="{6A8B6E8E-2446-4AA4-9B7D-6D484BEADFD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9862151" y="3136662"/>
            <a:ext cx="203200" cy="203200"/>
          </a:xfrm>
          <a:prstGeom prst="rect">
            <a:avLst/>
          </a:prstGeom>
        </p:spPr>
      </p:pic>
      <p:pic>
        <p:nvPicPr>
          <p:cNvPr id="65" name="Grafikk 64" descr="Sparegris med heldekkende fyll">
            <a:extLst>
              <a:ext uri="{FF2B5EF4-FFF2-40B4-BE49-F238E27FC236}">
                <a16:creationId xmlns:a16="http://schemas.microsoft.com/office/drawing/2014/main" id="{BC7C3E65-C197-410D-AF20-14DF1C4656C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9989788" y="2941082"/>
            <a:ext cx="203200" cy="203200"/>
          </a:xfrm>
          <a:prstGeom prst="rect">
            <a:avLst/>
          </a:prstGeom>
        </p:spPr>
      </p:pic>
      <p:pic>
        <p:nvPicPr>
          <p:cNvPr id="66" name="Grafikk 65" descr="Sparegris med heldekkende fyll">
            <a:extLst>
              <a:ext uri="{FF2B5EF4-FFF2-40B4-BE49-F238E27FC236}">
                <a16:creationId xmlns:a16="http://schemas.microsoft.com/office/drawing/2014/main" id="{53F7DBD8-825D-454C-BBDF-92F1C9FE7E9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9989788" y="2711609"/>
            <a:ext cx="203200" cy="203200"/>
          </a:xfrm>
          <a:prstGeom prst="rect">
            <a:avLst/>
          </a:prstGeom>
        </p:spPr>
      </p:pic>
      <p:pic>
        <p:nvPicPr>
          <p:cNvPr id="67" name="Grafikk 66" descr="Sparegris med heldekkende fyll">
            <a:extLst>
              <a:ext uri="{FF2B5EF4-FFF2-40B4-BE49-F238E27FC236}">
                <a16:creationId xmlns:a16="http://schemas.microsoft.com/office/drawing/2014/main" id="{915E552E-0A3A-4BF4-919B-451D365546E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0091388" y="2531756"/>
            <a:ext cx="203200" cy="203200"/>
          </a:xfrm>
          <a:prstGeom prst="rect">
            <a:avLst/>
          </a:prstGeom>
        </p:spPr>
      </p:pic>
      <p:pic>
        <p:nvPicPr>
          <p:cNvPr id="68" name="Grafikk 67" descr="Sparegris med heldekkende fyll">
            <a:extLst>
              <a:ext uri="{FF2B5EF4-FFF2-40B4-BE49-F238E27FC236}">
                <a16:creationId xmlns:a16="http://schemas.microsoft.com/office/drawing/2014/main" id="{5F6BA3A6-FB01-4B00-9C60-252AFE69E8A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0257498" y="2695575"/>
            <a:ext cx="203200" cy="203200"/>
          </a:xfrm>
          <a:prstGeom prst="rect">
            <a:avLst/>
          </a:prstGeom>
        </p:spPr>
      </p:pic>
      <p:pic>
        <p:nvPicPr>
          <p:cNvPr id="69" name="Grafikk 68" descr="Sparegris med heldekkende fyll">
            <a:extLst>
              <a:ext uri="{FF2B5EF4-FFF2-40B4-BE49-F238E27FC236}">
                <a16:creationId xmlns:a16="http://schemas.microsoft.com/office/drawing/2014/main" id="{8E473B60-F132-43DC-A14A-4174F6D1777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0207670" y="3271202"/>
            <a:ext cx="203200" cy="203200"/>
          </a:xfrm>
          <a:prstGeom prst="rect">
            <a:avLst/>
          </a:prstGeom>
        </p:spPr>
      </p:pic>
      <p:pic>
        <p:nvPicPr>
          <p:cNvPr id="70" name="Grafikk 69" descr="Sparegris med heldekkende fyll">
            <a:extLst>
              <a:ext uri="{FF2B5EF4-FFF2-40B4-BE49-F238E27FC236}">
                <a16:creationId xmlns:a16="http://schemas.microsoft.com/office/drawing/2014/main" id="{6D362025-0190-4DEB-A08D-6759476033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0243935" y="3638221"/>
            <a:ext cx="203200" cy="203200"/>
          </a:xfrm>
          <a:prstGeom prst="rect">
            <a:avLst/>
          </a:prstGeom>
        </p:spPr>
      </p:pic>
      <p:pic>
        <p:nvPicPr>
          <p:cNvPr id="71" name="Grafikk 70" descr="Sparegris med heldekkende fyll">
            <a:extLst>
              <a:ext uri="{FF2B5EF4-FFF2-40B4-BE49-F238E27FC236}">
                <a16:creationId xmlns:a16="http://schemas.microsoft.com/office/drawing/2014/main" id="{E71A9864-9ED8-4F7E-B10B-DD783381949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0400461" y="3412104"/>
            <a:ext cx="203200" cy="203200"/>
          </a:xfrm>
          <a:prstGeom prst="rect">
            <a:avLst/>
          </a:prstGeom>
        </p:spPr>
      </p:pic>
      <p:pic>
        <p:nvPicPr>
          <p:cNvPr id="72" name="Grafikk 71" descr="Sparegris med heldekkende fyll">
            <a:extLst>
              <a:ext uri="{FF2B5EF4-FFF2-40B4-BE49-F238E27FC236}">
                <a16:creationId xmlns:a16="http://schemas.microsoft.com/office/drawing/2014/main" id="{0F6B380A-6884-4EF5-AED9-CD0ABDE69D2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0447135" y="3174228"/>
            <a:ext cx="203200" cy="203200"/>
          </a:xfrm>
          <a:prstGeom prst="rect">
            <a:avLst/>
          </a:prstGeom>
        </p:spPr>
      </p:pic>
      <p:pic>
        <p:nvPicPr>
          <p:cNvPr id="73" name="Grafikk 72" descr="Sparegris med heldekkende fyll">
            <a:extLst>
              <a:ext uri="{FF2B5EF4-FFF2-40B4-BE49-F238E27FC236}">
                <a16:creationId xmlns:a16="http://schemas.microsoft.com/office/drawing/2014/main" id="{84DD95A6-3E0D-4100-94B8-A1D8157BA25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0474866" y="2941082"/>
            <a:ext cx="203200" cy="203200"/>
          </a:xfrm>
          <a:prstGeom prst="rect">
            <a:avLst/>
          </a:prstGeom>
        </p:spPr>
      </p:pic>
      <p:pic>
        <p:nvPicPr>
          <p:cNvPr id="74" name="Grafikk 73" descr="Sparegris med heldekkende fyll">
            <a:extLst>
              <a:ext uri="{FF2B5EF4-FFF2-40B4-BE49-F238E27FC236}">
                <a16:creationId xmlns:a16="http://schemas.microsoft.com/office/drawing/2014/main" id="{A3269BCD-F4B3-4A6A-85A7-CFBC93A6F23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0556137" y="2685029"/>
            <a:ext cx="203200" cy="203200"/>
          </a:xfrm>
          <a:prstGeom prst="rect">
            <a:avLst/>
          </a:prstGeom>
        </p:spPr>
      </p:pic>
      <p:pic>
        <p:nvPicPr>
          <p:cNvPr id="75" name="Grafikk 74" descr="Sparegris med heldekkende fyll">
            <a:extLst>
              <a:ext uri="{FF2B5EF4-FFF2-40B4-BE49-F238E27FC236}">
                <a16:creationId xmlns:a16="http://schemas.microsoft.com/office/drawing/2014/main" id="{17211BD1-5386-4DDD-AB2E-A653EA996D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0576466" y="2436607"/>
            <a:ext cx="203200" cy="203200"/>
          </a:xfrm>
          <a:prstGeom prst="rect">
            <a:avLst/>
          </a:prstGeom>
        </p:spPr>
      </p:pic>
      <p:pic>
        <p:nvPicPr>
          <p:cNvPr id="76" name="Grafikk 75" descr="Sparegris med heldekkende fyll">
            <a:extLst>
              <a:ext uri="{FF2B5EF4-FFF2-40B4-BE49-F238E27FC236}">
                <a16:creationId xmlns:a16="http://schemas.microsoft.com/office/drawing/2014/main" id="{664A845E-F449-4CDC-BA8B-EF57E1F9A17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0692620" y="2712879"/>
            <a:ext cx="203200" cy="203200"/>
          </a:xfrm>
          <a:prstGeom prst="rect">
            <a:avLst/>
          </a:prstGeom>
        </p:spPr>
      </p:pic>
      <p:pic>
        <p:nvPicPr>
          <p:cNvPr id="77" name="Grafikk 76" descr="Sparegris med heldekkende fyll">
            <a:extLst>
              <a:ext uri="{FF2B5EF4-FFF2-40B4-BE49-F238E27FC236}">
                <a16:creationId xmlns:a16="http://schemas.microsoft.com/office/drawing/2014/main" id="{3178DE8A-CC7F-4932-8CC6-B1E406CE90B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0779666" y="2430156"/>
            <a:ext cx="203200" cy="203200"/>
          </a:xfrm>
          <a:prstGeom prst="rect">
            <a:avLst/>
          </a:prstGeom>
        </p:spPr>
      </p:pic>
      <p:pic>
        <p:nvPicPr>
          <p:cNvPr id="78" name="Grafikk 77" descr="Sparegris med heldekkende fyll">
            <a:extLst>
              <a:ext uri="{FF2B5EF4-FFF2-40B4-BE49-F238E27FC236}">
                <a16:creationId xmlns:a16="http://schemas.microsoft.com/office/drawing/2014/main" id="{65481C40-46B3-464E-8F81-ED7EB4E38F0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0895146" y="2165898"/>
            <a:ext cx="166271" cy="166271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8D5328B4-3D39-44B3-AEBA-401807E2F1B5}"/>
              </a:ext>
            </a:extLst>
          </p:cNvPr>
          <p:cNvSpPr txBox="1"/>
          <p:nvPr/>
        </p:nvSpPr>
        <p:spPr>
          <a:xfrm>
            <a:off x="2635250" y="2232047"/>
            <a:ext cx="2523329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useo Sans Rounded 500" panose="02000000000000000000" pitchFamily="50" charset="0"/>
                <a:ea typeface="+mn-ea"/>
                <a:cs typeface="+mn-cs"/>
              </a:rPr>
              <a:t>= Spareavtale!</a:t>
            </a:r>
          </a:p>
        </p:txBody>
      </p:sp>
      <p:pic>
        <p:nvPicPr>
          <p:cNvPr id="79" name="Grafikk 78" descr="Sparegris med heldekkende fyll">
            <a:extLst>
              <a:ext uri="{FF2B5EF4-FFF2-40B4-BE49-F238E27FC236}">
                <a16:creationId xmlns:a16="http://schemas.microsoft.com/office/drawing/2014/main" id="{BBAA9669-A644-467F-A41C-CB64ACC9DAF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651000" y="1977429"/>
            <a:ext cx="933552" cy="933552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F3A6AE4B-2D16-4CE1-9EE3-435DC3C17DCC}"/>
              </a:ext>
            </a:extLst>
          </p:cNvPr>
          <p:cNvSpPr txBox="1"/>
          <p:nvPr/>
        </p:nvSpPr>
        <p:spPr>
          <a:xfrm>
            <a:off x="550584" y="6426767"/>
            <a:ext cx="45588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Rounded 500" panose="02000000000000000000" pitchFamily="50" charset="0"/>
                <a:ea typeface="+mn-ea"/>
                <a:cs typeface="+mn-cs"/>
              </a:rPr>
              <a:t>Grafen viser Verdensindeksen (MSCI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Rounded 500" panose="02000000000000000000" pitchFamily="50" charset="0"/>
                <a:ea typeface="+mn-ea"/>
                <a:cs typeface="+mn-cs"/>
              </a:rPr>
              <a:t>Worl</a:t>
            </a:r>
            <a:r>
              <a:rPr lang="nb-NO" sz="1400" dirty="0">
                <a:solidFill>
                  <a:prstClr val="black"/>
                </a:solidFill>
                <a:latin typeface="Museo Sans Rounded 500" panose="02000000000000000000" pitchFamily="50" charset="0"/>
              </a:rPr>
              <a:t>d Index)</a:t>
            </a:r>
            <a:endParaRPr kumimoji="0" lang="nb-NO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seo Sans Rounded 500" panose="02000000000000000000" pitchFamily="50" charset="0"/>
              <a:ea typeface="+mn-ea"/>
              <a:cs typeface="+mn-cs"/>
            </a:endParaRP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5B7F4D94-110F-48C1-9FD0-EE20E3FF6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3200" b="1" dirty="0"/>
              <a:t>Selv med uheldig timing har </a:t>
            </a:r>
            <a:br>
              <a:rPr lang="nb-NO" sz="3200" b="1" dirty="0"/>
            </a:br>
            <a:r>
              <a:rPr lang="nb-NO" sz="3200" b="1" dirty="0"/>
              <a:t>globale aksjer belønnet den tålmodige…</a:t>
            </a:r>
          </a:p>
        </p:txBody>
      </p:sp>
    </p:spTree>
    <p:extLst>
      <p:ext uri="{BB962C8B-B14F-4D97-AF65-F5344CB8AC3E}">
        <p14:creationId xmlns:p14="http://schemas.microsoft.com/office/powerpoint/2010/main" val="187881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3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9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1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7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3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9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35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61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7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13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39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65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1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17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43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69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95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21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47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73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99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2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1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77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03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29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55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81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7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33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59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85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9110"/>
                            </p:stCondLst>
                            <p:childTnLst>
                              <p:par>
                                <p:cTn id="1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370"/>
                            </p:stCondLst>
                            <p:childTnLst>
                              <p:par>
                                <p:cTn id="12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963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9890"/>
                            </p:stCondLst>
                            <p:childTnLst>
                              <p:par>
                                <p:cTn id="12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150"/>
                            </p:stCondLst>
                            <p:childTnLst>
                              <p:par>
                                <p:cTn id="12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41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670"/>
                            </p:stCondLst>
                            <p:childTnLst>
                              <p:par>
                                <p:cTn id="13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93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1190"/>
                            </p:stCondLst>
                            <p:childTnLst>
                              <p:par>
                                <p:cTn id="14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1450"/>
                            </p:stCondLst>
                            <p:childTnLst>
                              <p:par>
                                <p:cTn id="14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1710"/>
                            </p:stCondLst>
                            <p:childTnLst>
                              <p:par>
                                <p:cTn id="14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1970"/>
                            </p:stCondLst>
                            <p:childTnLst>
                              <p:par>
                                <p:cTn id="15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2230"/>
                            </p:stCondLst>
                            <p:childTnLst>
                              <p:par>
                                <p:cTn id="15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2490"/>
                            </p:stCondLst>
                            <p:childTnLst>
                              <p:par>
                                <p:cTn id="15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2750"/>
                            </p:stCondLst>
                            <p:childTnLst>
                              <p:par>
                                <p:cTn id="15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3010"/>
                            </p:stCondLst>
                            <p:childTnLst>
                              <p:par>
                                <p:cTn id="1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3020"/>
                            </p:stCondLst>
                            <p:childTnLst>
                              <p:par>
                                <p:cTn id="16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3280"/>
                            </p:stCondLst>
                            <p:childTnLst>
                              <p:par>
                                <p:cTn id="16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3540"/>
                            </p:stCondLst>
                            <p:childTnLst>
                              <p:par>
                                <p:cTn id="17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3800"/>
                            </p:stCondLst>
                            <p:childTnLst>
                              <p:par>
                                <p:cTn id="17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4060"/>
                            </p:stCondLst>
                            <p:childTnLst>
                              <p:par>
                                <p:cTn id="17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4320"/>
                            </p:stCondLst>
                            <p:childTnLst>
                              <p:par>
                                <p:cTn id="18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4580"/>
                            </p:stCondLst>
                            <p:childTnLst>
                              <p:par>
                                <p:cTn id="18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4840"/>
                            </p:stCondLst>
                            <p:childTnLst>
                              <p:par>
                                <p:cTn id="18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5100"/>
                            </p:stCondLst>
                            <p:childTnLst>
                              <p:par>
                                <p:cTn id="1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5110"/>
                            </p:stCondLst>
                            <p:childTnLst>
                              <p:par>
                                <p:cTn id="19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5370"/>
                            </p:stCondLst>
                            <p:childTnLst>
                              <p:par>
                                <p:cTn id="19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5630"/>
                            </p:stCondLst>
                            <p:childTnLst>
                              <p:par>
                                <p:cTn id="19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5890"/>
                            </p:stCondLst>
                            <p:childTnLst>
                              <p:par>
                                <p:cTn id="20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6150"/>
                            </p:stCondLst>
                            <p:childTnLst>
                              <p:par>
                                <p:cTn id="20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6410"/>
                            </p:stCondLst>
                            <p:childTnLst>
                              <p:par>
                                <p:cTn id="20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6670"/>
                            </p:stCondLst>
                            <p:childTnLst>
                              <p:par>
                                <p:cTn id="21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6930"/>
                            </p:stCondLst>
                            <p:childTnLst>
                              <p:par>
                                <p:cTn id="21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17190"/>
                            </p:stCondLst>
                            <p:childTnLst>
                              <p:par>
                                <p:cTn id="21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7450"/>
                            </p:stCondLst>
                            <p:childTnLst>
                              <p:par>
                                <p:cTn id="21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230E19D-43F3-4C6D-8DA1-9B7661A4C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000" b="1" dirty="0"/>
              <a:t>Gjør det enkelt!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DB99F67-161F-4D1F-BDF8-5F4F8FE55F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nb-NO" dirty="0">
                <a:latin typeface="Museo Sans Rounded 500" panose="02000000000000000000" pitchFamily="50" charset="0"/>
              </a:rPr>
              <a:t>Opprett spareavtale i fond, mest mulig aksjer*</a:t>
            </a:r>
            <a:br>
              <a:rPr lang="nb-NO" dirty="0">
                <a:latin typeface="Museo Sans Rounded 500" panose="02000000000000000000" pitchFamily="50" charset="0"/>
              </a:rPr>
            </a:br>
            <a:r>
              <a:rPr lang="nb-NO" sz="2600" dirty="0">
                <a:latin typeface="Museo Sans Rounded 300" panose="02000000000000000000" pitchFamily="50" charset="0"/>
              </a:rPr>
              <a:t>Med fast sparing går det automatisk og du slipper å time kjøp!</a:t>
            </a:r>
          </a:p>
          <a:p>
            <a:endParaRPr lang="nb-NO" dirty="0">
              <a:latin typeface="Museo Sans Rounded 300" panose="02000000000000000000" pitchFamily="50" charset="0"/>
            </a:endParaRPr>
          </a:p>
          <a:p>
            <a:pPr marL="514350" indent="-514350">
              <a:buFont typeface="+mj-lt"/>
              <a:buAutoNum type="arabicPeriod" startAt="2"/>
            </a:pPr>
            <a:r>
              <a:rPr lang="nb-NO" dirty="0">
                <a:latin typeface="Museo Sans Rounded 500" panose="02000000000000000000" pitchFamily="50" charset="0"/>
              </a:rPr>
              <a:t>Opprett aksjesparekonto = Gøyal, enkel og skatteutsatt sparing</a:t>
            </a:r>
            <a:br>
              <a:rPr lang="nb-NO" dirty="0">
                <a:latin typeface="Museo Sans Rounded 300" panose="02000000000000000000" pitchFamily="50" charset="0"/>
              </a:rPr>
            </a:br>
            <a:r>
              <a:rPr lang="nb-NO" sz="2400" dirty="0">
                <a:latin typeface="Museo Sans Rounded 300" panose="02000000000000000000" pitchFamily="50" charset="0"/>
              </a:rPr>
              <a:t>Det mest fornuftige for kunder som ønsker aksje-eksponering.</a:t>
            </a:r>
            <a:br>
              <a:rPr lang="nb-NO" sz="2400" dirty="0">
                <a:latin typeface="Museo Sans Rounded 300" panose="02000000000000000000" pitchFamily="50" charset="0"/>
              </a:rPr>
            </a:br>
            <a:endParaRPr lang="nb-NO" sz="2400" dirty="0">
              <a:latin typeface="Museo Sans Rounded 300" panose="02000000000000000000" pitchFamily="50" charset="0"/>
            </a:endParaRPr>
          </a:p>
          <a:p>
            <a:pPr marL="514350" indent="-514350">
              <a:buFont typeface="+mj-lt"/>
              <a:buAutoNum type="arabicPeriod" startAt="3"/>
            </a:pPr>
            <a:r>
              <a:rPr lang="nb-NO" dirty="0">
                <a:latin typeface="Museo Sans Rounded 500" panose="02000000000000000000" pitchFamily="50" charset="0"/>
              </a:rPr>
              <a:t>Kickstart sparingen – </a:t>
            </a:r>
            <a:br>
              <a:rPr lang="nb-NO" dirty="0">
                <a:latin typeface="Museo Sans Rounded 300" panose="02000000000000000000" pitchFamily="50" charset="0"/>
              </a:rPr>
            </a:br>
            <a:r>
              <a:rPr lang="nb-NO" sz="2600" dirty="0">
                <a:latin typeface="Museo Sans Rounded 300" panose="02000000000000000000" pitchFamily="50" charset="0"/>
              </a:rPr>
              <a:t>4,2 millioner nordmenn har i snitt 304.000 på bankkonto! </a:t>
            </a:r>
          </a:p>
          <a:p>
            <a:endParaRPr lang="nb-NO" dirty="0">
              <a:latin typeface="Museo Sans Rounded 300" panose="02000000000000000000" pitchFamily="50" charset="0"/>
            </a:endParaRPr>
          </a:p>
          <a:p>
            <a:pPr marL="514350" indent="-514350">
              <a:buFont typeface="+mj-lt"/>
              <a:buAutoNum type="arabicPeriod" startAt="4"/>
            </a:pPr>
            <a:r>
              <a:rPr lang="nb-NO" dirty="0">
                <a:latin typeface="Museo Sans Rounded 500" panose="02000000000000000000" pitchFamily="50" charset="0"/>
              </a:rPr>
              <a:t>Snakk med kunden om Egen Pensjonskonto</a:t>
            </a:r>
            <a:br>
              <a:rPr lang="nb-NO" dirty="0">
                <a:latin typeface="Museo Sans Rounded 300" panose="02000000000000000000" pitchFamily="50" charset="0"/>
              </a:rPr>
            </a:br>
            <a:r>
              <a:rPr lang="nb-NO" sz="2600" dirty="0">
                <a:latin typeface="Museo Sans Rounded 300" panose="02000000000000000000" pitchFamily="50" charset="0"/>
              </a:rPr>
              <a:t>Har hen sjekket hvordan det spares? Bør aksjeandelen justeres? </a:t>
            </a:r>
            <a:br>
              <a:rPr lang="nb-NO" sz="2600" dirty="0">
                <a:latin typeface="Museo Sans Rounded 300" panose="02000000000000000000" pitchFamily="50" charset="0"/>
              </a:rPr>
            </a:br>
            <a:r>
              <a:rPr lang="nb-NO" sz="2600" dirty="0">
                <a:latin typeface="Museo Sans Rounded 300" panose="02000000000000000000" pitchFamily="50" charset="0"/>
              </a:rPr>
              <a:t>Er det blitt samlet og blitt enklere å forstå?</a:t>
            </a:r>
            <a:br>
              <a:rPr lang="nb-NO" sz="2300" dirty="0">
                <a:latin typeface="Museo Sans Rounded 300" panose="02000000000000000000" pitchFamily="50" charset="0"/>
              </a:rPr>
            </a:br>
            <a:endParaRPr lang="nb-NO" dirty="0">
              <a:latin typeface="Museo Sans Rounded 300" panose="02000000000000000000" pitchFamily="50" charset="0"/>
            </a:endParaRPr>
          </a:p>
          <a:p>
            <a:pPr marL="514350" indent="-514350">
              <a:buFont typeface="+mj-lt"/>
              <a:buAutoNum type="arabicPeriod" startAt="5"/>
            </a:pPr>
            <a:r>
              <a:rPr lang="nb-NO" dirty="0">
                <a:latin typeface="Museo Sans Rounded 500" panose="02000000000000000000" pitchFamily="50" charset="0"/>
              </a:rPr>
              <a:t>Bruk verktøyene du har tilgjengelig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04833015-310D-43A5-98E4-F03B2C6C7291}"/>
              </a:ext>
            </a:extLst>
          </p:cNvPr>
          <p:cNvSpPr txBox="1"/>
          <p:nvPr/>
        </p:nvSpPr>
        <p:spPr>
          <a:xfrm>
            <a:off x="531628" y="6432698"/>
            <a:ext cx="90589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i="1" dirty="0"/>
              <a:t>*) Når kunden får valget, velger de alltid lavere aksjeandel enn deres fremtidige behov tilsier.</a:t>
            </a:r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80254AF9-6037-4938-A0BA-B324CC75696F}"/>
              </a:ext>
            </a:extLst>
          </p:cNvPr>
          <p:cNvGrpSpPr/>
          <p:nvPr/>
        </p:nvGrpSpPr>
        <p:grpSpPr>
          <a:xfrm rot="775961">
            <a:off x="9516139" y="3349256"/>
            <a:ext cx="2477387" cy="1352143"/>
            <a:chOff x="9516139" y="3349256"/>
            <a:chExt cx="2477387" cy="1352143"/>
          </a:xfrm>
        </p:grpSpPr>
        <p:sp>
          <p:nvSpPr>
            <p:cNvPr id="6" name="Snakkeboble: oval 5">
              <a:extLst>
                <a:ext uri="{FF2B5EF4-FFF2-40B4-BE49-F238E27FC236}">
                  <a16:creationId xmlns:a16="http://schemas.microsoft.com/office/drawing/2014/main" id="{4A719394-A8B2-485B-90CA-5A2856ED0306}"/>
                </a:ext>
              </a:extLst>
            </p:cNvPr>
            <p:cNvSpPr/>
            <p:nvPr/>
          </p:nvSpPr>
          <p:spPr>
            <a:xfrm>
              <a:off x="9516139" y="3349256"/>
              <a:ext cx="2477387" cy="1352143"/>
            </a:xfrm>
            <a:prstGeom prst="wedgeEllipseCallout">
              <a:avLst/>
            </a:prstGeom>
            <a:solidFill>
              <a:schemeClr val="tx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nb-NO" sz="2800" dirty="0">
                  <a:latin typeface="Museo Sans Rounded 500" panose="02000000000000000000" pitchFamily="50" charset="0"/>
                </a:rPr>
                <a:t>Bruk</a:t>
              </a:r>
              <a:br>
                <a:rPr lang="nb-NO" sz="1000" dirty="0">
                  <a:latin typeface="Museo Sans Rounded 500" panose="02000000000000000000" pitchFamily="50" charset="0"/>
                </a:rPr>
              </a:br>
              <a:endParaRPr lang="nb-NO" sz="1600" dirty="0">
                <a:latin typeface="Museo Sans Rounded 500" panose="02000000000000000000" pitchFamily="50" charset="0"/>
              </a:endParaRPr>
            </a:p>
            <a:p>
              <a:pPr algn="ctr"/>
              <a:endParaRPr lang="nb-NO" sz="1600" dirty="0">
                <a:latin typeface="Museo Sans Rounded 500" panose="02000000000000000000" pitchFamily="50" charset="0"/>
              </a:endParaRPr>
            </a:p>
          </p:txBody>
        </p:sp>
        <p:pic>
          <p:nvPicPr>
            <p:cNvPr id="7" name="Bilde 6">
              <a:extLst>
                <a:ext uri="{FF2B5EF4-FFF2-40B4-BE49-F238E27FC236}">
                  <a16:creationId xmlns:a16="http://schemas.microsoft.com/office/drawing/2014/main" id="{0A70196A-72C0-46FA-99BB-5BC2024AD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7526" y="4004061"/>
              <a:ext cx="2101703" cy="3472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4971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E9DCB5D-8B2B-49B5-96A3-F206A9102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000" b="1" dirty="0"/>
              <a:t>Takk for meg!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4982E2B-F090-47A0-9405-437EC2A20A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6531981" cy="4525963"/>
          </a:xfrm>
        </p:spPr>
        <p:txBody>
          <a:bodyPr>
            <a:normAutofit lnSpcReduction="10000"/>
          </a:bodyPr>
          <a:lstStyle/>
          <a:p>
            <a:r>
              <a:rPr lang="nb-NO" dirty="0"/>
              <a:t>Bruk AksjeNorges nettsider og informasjon i sosiale medier</a:t>
            </a:r>
          </a:p>
          <a:p>
            <a:endParaRPr lang="nb-NO" dirty="0"/>
          </a:p>
          <a:p>
            <a:r>
              <a:rPr lang="nb-NO" dirty="0"/>
              <a:t>Bruk oss gjerne på et </a:t>
            </a:r>
            <a:r>
              <a:rPr lang="nb-NO" dirty="0" err="1"/>
              <a:t>kundeevent</a:t>
            </a:r>
            <a:endParaRPr lang="nb-NO" dirty="0"/>
          </a:p>
          <a:p>
            <a:endParaRPr lang="nb-NO" dirty="0"/>
          </a:p>
          <a:p>
            <a:r>
              <a:rPr lang="nb-NO" dirty="0"/>
              <a:t>Gjenbruk gjerne materiell vi har på våre nettsider</a:t>
            </a:r>
            <a:br>
              <a:rPr lang="nb-NO" dirty="0"/>
            </a:br>
            <a:r>
              <a:rPr lang="nb-NO" dirty="0">
                <a:sym typeface="Wingdings" panose="05000000000000000000" pitchFamily="2" charset="2"/>
              </a:rPr>
              <a:t> Alt om Egen Pensjonskonto</a:t>
            </a:r>
          </a:p>
          <a:p>
            <a:endParaRPr lang="nb-NO" dirty="0">
              <a:sym typeface="Wingdings" panose="05000000000000000000" pitchFamily="2" charset="2"/>
            </a:endParaRPr>
          </a:p>
          <a:p>
            <a:r>
              <a:rPr lang="nb-NO" dirty="0">
                <a:sym typeface="Wingdings" panose="05000000000000000000" pitchFamily="2" charset="2"/>
              </a:rPr>
              <a:t>Husk: Spareavtale i fond</a:t>
            </a:r>
            <a:endParaRPr lang="nb-NO" dirty="0"/>
          </a:p>
        </p:txBody>
      </p:sp>
      <p:pic>
        <p:nvPicPr>
          <p:cNvPr id="5" name="Bilde 4">
            <a:hlinkClick r:id="rId2"/>
            <a:extLst>
              <a:ext uri="{FF2B5EF4-FFF2-40B4-BE49-F238E27FC236}">
                <a16:creationId xmlns:a16="http://schemas.microsoft.com/office/drawing/2014/main" id="{1FFAD27A-08ED-4A5F-9DED-FE9881DBF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5413" y="1253572"/>
            <a:ext cx="3360751" cy="4059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E8BC33F4-CF77-47E8-A7D3-078C852D7D29}"/>
              </a:ext>
            </a:extLst>
          </p:cNvPr>
          <p:cNvSpPr txBox="1"/>
          <p:nvPr/>
        </p:nvSpPr>
        <p:spPr>
          <a:xfrm>
            <a:off x="7745413" y="5524149"/>
            <a:ext cx="34813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Rounded 300" panose="02000000000000000000" pitchFamily="50" charset="0"/>
                <a:ea typeface="+mn-ea"/>
                <a:cs typeface="+mn-cs"/>
              </a:rPr>
              <a:t>Filmene er produsert med økonomisk støtte fra Finansmarkedsfondet</a:t>
            </a:r>
            <a:br>
              <a:rPr kumimoji="0" lang="nb-NO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Rounded 300" panose="02000000000000000000" pitchFamily="50" charset="0"/>
                <a:ea typeface="+mn-ea"/>
                <a:cs typeface="+mn-cs"/>
              </a:rPr>
            </a:br>
            <a:r>
              <a:rPr kumimoji="0" lang="nb-NO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Rounded 300" panose="02000000000000000000" pitchFamily="50" charset="0"/>
                <a:ea typeface="+mn-ea"/>
                <a:cs typeface="+mn-cs"/>
              </a:rPr>
              <a:t>Se mer på www.aksjenorge.no</a:t>
            </a:r>
          </a:p>
        </p:txBody>
      </p:sp>
      <p:pic>
        <p:nvPicPr>
          <p:cNvPr id="7" name="Grafikk 6" descr="Omriss av et blunkende ansikt med heldekkende fyll">
            <a:extLst>
              <a:ext uri="{FF2B5EF4-FFF2-40B4-BE49-F238E27FC236}">
                <a16:creationId xmlns:a16="http://schemas.microsoft.com/office/drawing/2014/main" id="{848AB874-2F03-4FD9-BDEC-B2B1C19B39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09461" y="5545415"/>
            <a:ext cx="453656" cy="45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1579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A58E17D-283F-4BB0-BB14-CC51024FB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0662" y="696756"/>
            <a:ext cx="9221338" cy="6077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400" dirty="0">
                <a:latin typeface="+mn-lt"/>
              </a:rPr>
              <a:t>Takk for invitasjonen og takk for taletid!</a:t>
            </a:r>
          </a:p>
          <a:p>
            <a:pPr marL="0" indent="0">
              <a:buNone/>
            </a:pPr>
            <a:endParaRPr lang="nb-NO" sz="2400" dirty="0">
              <a:latin typeface="+mn-lt"/>
            </a:endParaRPr>
          </a:p>
          <a:p>
            <a:pPr marL="0" indent="0">
              <a:buNone/>
            </a:pPr>
            <a:r>
              <a:rPr lang="nb-NO" sz="2400" dirty="0">
                <a:latin typeface="+mn-lt"/>
              </a:rPr>
              <a:t>Lær mer på </a:t>
            </a:r>
            <a:r>
              <a:rPr lang="nb-NO" sz="2400" dirty="0">
                <a:latin typeface="+mn-lt"/>
                <a:hlinkClick r:id="rId2"/>
              </a:rPr>
              <a:t>www.aksjenorge.no</a:t>
            </a:r>
            <a:r>
              <a:rPr lang="nb-NO" sz="2400" dirty="0">
                <a:latin typeface="+mn-lt"/>
              </a:rPr>
              <a:t> </a:t>
            </a:r>
          </a:p>
          <a:p>
            <a:pPr marL="0" indent="0">
              <a:buNone/>
            </a:pPr>
            <a:endParaRPr lang="nb-NO" sz="2400" dirty="0"/>
          </a:p>
          <a:p>
            <a:pPr marL="0" indent="0">
              <a:buNone/>
            </a:pPr>
            <a:endParaRPr lang="nb-NO" sz="2400" dirty="0">
              <a:latin typeface="+mn-lt"/>
            </a:endParaRPr>
          </a:p>
          <a:p>
            <a:pPr marL="0" indent="0">
              <a:buNone/>
            </a:pPr>
            <a:endParaRPr lang="nb-NO" sz="2400" dirty="0">
              <a:latin typeface="+mn-lt"/>
            </a:endParaRPr>
          </a:p>
          <a:p>
            <a:pPr marL="0" indent="0">
              <a:buNone/>
            </a:pPr>
            <a:endParaRPr lang="nb-NO" sz="2400" dirty="0">
              <a:latin typeface="+mn-lt"/>
            </a:endParaRPr>
          </a:p>
          <a:p>
            <a:pPr marL="0" indent="0">
              <a:buNone/>
            </a:pPr>
            <a:endParaRPr lang="nb-NO" sz="2400" dirty="0">
              <a:latin typeface="+mn-lt"/>
            </a:endParaRPr>
          </a:p>
          <a:p>
            <a:pPr marL="0" indent="0">
              <a:buNone/>
            </a:pPr>
            <a:r>
              <a:rPr lang="nb-NO" sz="2400" dirty="0">
                <a:latin typeface="+mn-lt"/>
              </a:rPr>
              <a:t>Kristin Skaug, daglig leder AksjeNorge</a:t>
            </a:r>
          </a:p>
          <a:p>
            <a:pPr marL="0" indent="0">
              <a:buNone/>
            </a:pPr>
            <a:br>
              <a:rPr lang="nb-NO" sz="900" dirty="0">
                <a:latin typeface="+mn-lt"/>
              </a:rPr>
            </a:br>
            <a:br>
              <a:rPr lang="nb-NO" sz="900" dirty="0">
                <a:latin typeface="+mn-lt"/>
              </a:rPr>
            </a:br>
            <a:r>
              <a:rPr lang="nb-NO" sz="2400" dirty="0">
                <a:latin typeface="+mn-lt"/>
              </a:rPr>
              <a:t>                       @</a:t>
            </a:r>
            <a:r>
              <a:rPr lang="nb-NO" sz="2400" dirty="0" err="1">
                <a:latin typeface="+mn-lt"/>
              </a:rPr>
              <a:t>AksjeNorge</a:t>
            </a:r>
            <a:r>
              <a:rPr lang="nb-NO" sz="2400" dirty="0">
                <a:latin typeface="+mn-lt"/>
              </a:rPr>
              <a:t> </a:t>
            </a:r>
            <a:r>
              <a:rPr lang="nb-NO" sz="2400" dirty="0"/>
              <a:t>@</a:t>
            </a:r>
            <a:r>
              <a:rPr lang="nb-NO" sz="2400" dirty="0" err="1"/>
              <a:t>AksjeJentene</a:t>
            </a:r>
            <a:r>
              <a:rPr lang="nb-NO" sz="2400" dirty="0">
                <a:latin typeface="+mn-lt"/>
              </a:rPr>
              <a:t>           @</a:t>
            </a:r>
            <a:r>
              <a:rPr lang="nb-NO" sz="2400" dirty="0" err="1">
                <a:latin typeface="+mn-lt"/>
              </a:rPr>
              <a:t>KrisSkaug</a:t>
            </a:r>
            <a:endParaRPr lang="nb-NO" sz="2400" dirty="0">
              <a:latin typeface="+mn-lt"/>
            </a:endParaRPr>
          </a:p>
        </p:txBody>
      </p:sp>
      <p:pic>
        <p:nvPicPr>
          <p:cNvPr id="1028" name="Picture 4" descr="Image result for twitter logo transparent">
            <a:extLst>
              <a:ext uri="{FF2B5EF4-FFF2-40B4-BE49-F238E27FC236}">
                <a16:creationId xmlns:a16="http://schemas.microsoft.com/office/drawing/2014/main" id="{6DAD043C-47F4-4013-85B5-D72B90BB7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113" y="5062911"/>
            <a:ext cx="454090" cy="45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linkedin logo transparent">
            <a:extLst>
              <a:ext uri="{FF2B5EF4-FFF2-40B4-BE49-F238E27FC236}">
                <a16:creationId xmlns:a16="http://schemas.microsoft.com/office/drawing/2014/main" id="{39CEFDCF-1786-44BD-9CDC-BC77CAB2D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203" y="5118893"/>
            <a:ext cx="362408" cy="32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instagram logo transparent">
            <a:extLst>
              <a:ext uri="{FF2B5EF4-FFF2-40B4-BE49-F238E27FC236}">
                <a16:creationId xmlns:a16="http://schemas.microsoft.com/office/drawing/2014/main" id="{EA1A21B8-9BAC-43F6-88BD-55525F728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683" y="5129817"/>
            <a:ext cx="321085" cy="32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facebook logo transparent">
            <a:extLst>
              <a:ext uri="{FF2B5EF4-FFF2-40B4-BE49-F238E27FC236}">
                <a16:creationId xmlns:a16="http://schemas.microsoft.com/office/drawing/2014/main" id="{C51C5480-34D8-4AEE-BD0C-8B703C8BF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508" y="5118893"/>
            <a:ext cx="320278" cy="32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Image result for twitter logo transparent">
            <a:extLst>
              <a:ext uri="{FF2B5EF4-FFF2-40B4-BE49-F238E27FC236}">
                <a16:creationId xmlns:a16="http://schemas.microsoft.com/office/drawing/2014/main" id="{C8CF66FA-D29D-4746-85D0-79A7BE8F5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031" y="5062911"/>
            <a:ext cx="454090" cy="45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113" y="2824840"/>
            <a:ext cx="5995428" cy="990602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4A18E65C-154A-4244-B652-106070966115}"/>
              </a:ext>
            </a:extLst>
          </p:cNvPr>
          <p:cNvSpPr txBox="1"/>
          <p:nvPr/>
        </p:nvSpPr>
        <p:spPr>
          <a:xfrm>
            <a:off x="409814" y="6096291"/>
            <a:ext cx="11170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Investeringer i aksjer og verdipapirer medfører risiko for tap av deler eller hele investerte beløp. Det er viktig å sette seg inn i hvilken risiko du tar før du investerer. AksjeNorge gir ikke personlige råd om skatt og investeringer. Du må selv sette deg inn i de regler som gjelder for deg.  Det vi skriver i presentasjoner, på våre nettsider eller deler i </a:t>
            </a:r>
            <a:r>
              <a:rPr kumimoji="0" lang="nb-NO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webinarer</a:t>
            </a:r>
            <a: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og seminarer er generelle betraktninger og må ikke ansees som personlige råd. Vi håper allikevel at våre artikler og </a:t>
            </a:r>
            <a:r>
              <a:rPr kumimoji="0" lang="nb-NO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webinarer</a:t>
            </a:r>
            <a: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er til nytte.</a:t>
            </a:r>
          </a:p>
        </p:txBody>
      </p:sp>
    </p:spTree>
    <p:extLst>
      <p:ext uri="{BB962C8B-B14F-4D97-AF65-F5344CB8AC3E}">
        <p14:creationId xmlns:p14="http://schemas.microsoft.com/office/powerpoint/2010/main" val="3112463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02019" y="1345405"/>
            <a:ext cx="11855302" cy="72233"/>
          </a:xfrm>
        </p:spPr>
        <p:txBody>
          <a:bodyPr>
            <a:noAutofit/>
          </a:bodyPr>
          <a:lstStyle/>
          <a:p>
            <a:br>
              <a:rPr lang="nb-NO" sz="2000" dirty="0"/>
            </a:br>
            <a:r>
              <a:rPr lang="nb-NO" sz="2000" dirty="0"/>
              <a:t>Stiftelsen til fremme av aksjemarkedet – anno 1993</a:t>
            </a:r>
          </a:p>
        </p:txBody>
      </p:sp>
      <p:sp>
        <p:nvSpPr>
          <p:cNvPr id="4" name="TekstSylinder 3"/>
          <p:cNvSpPr txBox="1"/>
          <p:nvPr/>
        </p:nvSpPr>
        <p:spPr>
          <a:xfrm>
            <a:off x="2416459" y="2036069"/>
            <a:ext cx="22896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sz="1400" b="1" dirty="0"/>
          </a:p>
          <a:p>
            <a:endParaRPr lang="nb-NO" sz="1400" b="1" dirty="0"/>
          </a:p>
          <a:p>
            <a:endParaRPr lang="nb-NO" sz="1400" b="1" dirty="0"/>
          </a:p>
          <a:p>
            <a:endParaRPr lang="nb-NO" sz="1400" b="1" dirty="0"/>
          </a:p>
          <a:p>
            <a:endParaRPr lang="nb-NO" sz="1400" b="1" dirty="0"/>
          </a:p>
          <a:p>
            <a:endParaRPr lang="nb-NO" sz="1400" b="1" dirty="0"/>
          </a:p>
          <a:p>
            <a:r>
              <a:rPr lang="nb-NO" sz="1400" dirty="0">
                <a:latin typeface="Museo Sans Rounded 500" pitchFamily="50" charset="0"/>
              </a:rPr>
              <a:t>Kunnskapsformidling om </a:t>
            </a:r>
            <a:r>
              <a:rPr lang="nb-NO" sz="1400" i="1" dirty="0">
                <a:latin typeface="Museo Sans Rounded 500" pitchFamily="50" charset="0"/>
              </a:rPr>
              <a:t>langsiktig aksjesparing </a:t>
            </a:r>
          </a:p>
        </p:txBody>
      </p:sp>
      <p:sp>
        <p:nvSpPr>
          <p:cNvPr id="5" name="TekstSylinder 4"/>
          <p:cNvSpPr txBox="1"/>
          <p:nvPr/>
        </p:nvSpPr>
        <p:spPr>
          <a:xfrm>
            <a:off x="5012132" y="2037206"/>
            <a:ext cx="228965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sz="1200" dirty="0"/>
          </a:p>
          <a:p>
            <a:endParaRPr lang="nb-NO" sz="1200" dirty="0"/>
          </a:p>
          <a:p>
            <a:endParaRPr lang="nb-NO" sz="1200" dirty="0"/>
          </a:p>
          <a:p>
            <a:endParaRPr lang="nb-NO" sz="1200" dirty="0"/>
          </a:p>
          <a:p>
            <a:endParaRPr lang="nb-NO" sz="1200" dirty="0"/>
          </a:p>
          <a:p>
            <a:endParaRPr lang="nb-NO" sz="1200" dirty="0"/>
          </a:p>
          <a:p>
            <a:endParaRPr lang="nb-NO" sz="1200" dirty="0"/>
          </a:p>
          <a:p>
            <a:r>
              <a:rPr lang="nb-NO" sz="1400" dirty="0">
                <a:latin typeface="Museo Sans Rounded 500" pitchFamily="50" charset="0"/>
              </a:rPr>
              <a:t>Aksjespareprogrammer i børsnoterte selskaper </a:t>
            </a:r>
          </a:p>
          <a:p>
            <a:endParaRPr lang="nb-NO" sz="1200" dirty="0"/>
          </a:p>
        </p:txBody>
      </p:sp>
      <p:sp>
        <p:nvSpPr>
          <p:cNvPr id="6" name="TekstSylinder 5"/>
          <p:cNvSpPr txBox="1"/>
          <p:nvPr/>
        </p:nvSpPr>
        <p:spPr>
          <a:xfrm>
            <a:off x="7593166" y="2037206"/>
            <a:ext cx="22896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sz="1200" dirty="0"/>
          </a:p>
          <a:p>
            <a:endParaRPr lang="nb-NO" sz="1200" dirty="0"/>
          </a:p>
          <a:p>
            <a:endParaRPr lang="nb-NO" sz="1200" dirty="0"/>
          </a:p>
          <a:p>
            <a:endParaRPr lang="nb-NO" sz="1200" dirty="0"/>
          </a:p>
          <a:p>
            <a:endParaRPr lang="nb-NO" sz="1200" dirty="0"/>
          </a:p>
          <a:p>
            <a:endParaRPr lang="nb-NO" sz="1200" dirty="0"/>
          </a:p>
          <a:p>
            <a:endParaRPr lang="nb-NO" sz="1200" dirty="0"/>
          </a:p>
          <a:p>
            <a:r>
              <a:rPr lang="nb-NO" sz="1400" dirty="0">
                <a:latin typeface="Museo Sans Rounded 500" pitchFamily="50" charset="0"/>
              </a:rPr>
              <a:t>Nettverksbygging, arenaer og møteplasser </a:t>
            </a: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157" y="2239965"/>
            <a:ext cx="1400937" cy="998383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451" y="2201756"/>
            <a:ext cx="1309115" cy="1145335"/>
          </a:xfrm>
          <a:prstGeom prst="rect">
            <a:avLst/>
          </a:prstGeom>
        </p:spPr>
      </p:pic>
      <p:sp>
        <p:nvSpPr>
          <p:cNvPr id="9" name="TekstSylinder 8"/>
          <p:cNvSpPr txBox="1"/>
          <p:nvPr/>
        </p:nvSpPr>
        <p:spPr>
          <a:xfrm>
            <a:off x="2445801" y="4166015"/>
            <a:ext cx="22896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sz="1400" b="1" dirty="0"/>
          </a:p>
          <a:p>
            <a:endParaRPr lang="nb-NO" sz="1400" b="1" dirty="0"/>
          </a:p>
          <a:p>
            <a:endParaRPr lang="nb-NO" sz="1400" b="1" dirty="0"/>
          </a:p>
          <a:p>
            <a:endParaRPr lang="nb-NO" sz="1400" b="1" dirty="0"/>
          </a:p>
          <a:p>
            <a:endParaRPr lang="nb-NO" sz="1400" b="1" dirty="0"/>
          </a:p>
          <a:p>
            <a:endParaRPr lang="nb-NO" sz="1400" b="1" dirty="0"/>
          </a:p>
          <a:p>
            <a:r>
              <a:rPr lang="nb-NO" sz="1400" dirty="0">
                <a:latin typeface="Museo Sans Rounded 500" pitchFamily="50" charset="0"/>
              </a:rPr>
              <a:t>Kunnskapsformidling om </a:t>
            </a:r>
            <a:r>
              <a:rPr lang="nb-NO" sz="1400" i="1" dirty="0">
                <a:latin typeface="Museo Sans Rounded 500" pitchFamily="50" charset="0"/>
              </a:rPr>
              <a:t>børsnoterte selskaper </a:t>
            </a:r>
          </a:p>
          <a:p>
            <a:endParaRPr lang="nb-NO" sz="1400" b="1" dirty="0"/>
          </a:p>
          <a:p>
            <a:endParaRPr lang="nb-NO" sz="1400" b="1" dirty="0"/>
          </a:p>
        </p:txBody>
      </p:sp>
      <p:sp>
        <p:nvSpPr>
          <p:cNvPr id="10" name="TekstSylinder 9"/>
          <p:cNvSpPr txBox="1"/>
          <p:nvPr/>
        </p:nvSpPr>
        <p:spPr>
          <a:xfrm>
            <a:off x="5026685" y="4596901"/>
            <a:ext cx="22896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sz="1400" b="1" dirty="0"/>
          </a:p>
          <a:p>
            <a:endParaRPr lang="nb-NO" sz="1400" b="1" dirty="0"/>
          </a:p>
          <a:p>
            <a:endParaRPr lang="nb-NO" sz="1400" b="1" dirty="0"/>
          </a:p>
          <a:p>
            <a:endParaRPr lang="nb-NO" sz="1400" b="1" dirty="0"/>
          </a:p>
          <a:p>
            <a:r>
              <a:rPr lang="nb-NO" sz="1400" dirty="0">
                <a:latin typeface="Museo Sans Rounded 500" pitchFamily="50" charset="0"/>
              </a:rPr>
              <a:t>Omdømmebygging </a:t>
            </a:r>
            <a:endParaRPr lang="nb-NO" sz="1400" b="1" dirty="0"/>
          </a:p>
          <a:p>
            <a:endParaRPr lang="nb-NO" sz="1400" b="1" dirty="0"/>
          </a:p>
        </p:txBody>
      </p:sp>
      <p:sp>
        <p:nvSpPr>
          <p:cNvPr id="11" name="TekstSylinder 10"/>
          <p:cNvSpPr txBox="1"/>
          <p:nvPr/>
        </p:nvSpPr>
        <p:spPr>
          <a:xfrm>
            <a:off x="7593166" y="4166014"/>
            <a:ext cx="22896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sz="1400" b="1" dirty="0"/>
          </a:p>
          <a:p>
            <a:endParaRPr lang="nb-NO" sz="1400" b="1" dirty="0"/>
          </a:p>
          <a:p>
            <a:endParaRPr lang="nb-NO" sz="1400" b="1" dirty="0"/>
          </a:p>
          <a:p>
            <a:endParaRPr lang="nb-NO" sz="1400" b="1" dirty="0"/>
          </a:p>
          <a:p>
            <a:endParaRPr lang="nb-NO" sz="1400" b="1" dirty="0"/>
          </a:p>
          <a:p>
            <a:endParaRPr lang="nb-NO" sz="1400" b="1" dirty="0"/>
          </a:p>
          <a:p>
            <a:r>
              <a:rPr lang="nb-NO" sz="1400" dirty="0">
                <a:latin typeface="Museo Sans Rounded 500" pitchFamily="50" charset="0"/>
              </a:rPr>
              <a:t>Påvirke rammebetingelser for privat sparing/eierskap </a:t>
            </a:r>
            <a:endParaRPr lang="nb-NO" sz="1400" b="1" dirty="0"/>
          </a:p>
        </p:txBody>
      </p:sp>
      <p:pic>
        <p:nvPicPr>
          <p:cNvPr id="12" name="Bild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275" y="4293495"/>
            <a:ext cx="1057260" cy="1159115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950" y="2239964"/>
            <a:ext cx="1128222" cy="1128222"/>
          </a:xfrm>
          <a:prstGeom prst="rect">
            <a:avLst/>
          </a:prstGeom>
        </p:spPr>
      </p:pic>
      <p:pic>
        <p:nvPicPr>
          <p:cNvPr id="14" name="Bild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625" y="4380754"/>
            <a:ext cx="1181100" cy="984595"/>
          </a:xfrm>
          <a:prstGeom prst="rect">
            <a:avLst/>
          </a:prstGeom>
        </p:spPr>
      </p:pic>
      <p:pic>
        <p:nvPicPr>
          <p:cNvPr id="15" name="Bild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134" y="4380754"/>
            <a:ext cx="580592" cy="984595"/>
          </a:xfrm>
          <a:prstGeom prst="rect">
            <a:avLst/>
          </a:prstGeom>
        </p:spPr>
      </p:pic>
      <p:pic>
        <p:nvPicPr>
          <p:cNvPr id="16" name="Bilde 15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F4570A3A-2B18-4273-A4B0-6DCD6EEA52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311" y="398453"/>
            <a:ext cx="5995416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211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60A2C5D-8F8B-4F62-9A2E-150061D9F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dirty="0"/>
              <a:t>Møter befolkningen, ung som gammel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747180AA-D57F-4CF5-93A1-8E130B6914B3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1"/>
          <a:stretch/>
        </p:blipFill>
        <p:spPr>
          <a:xfrm>
            <a:off x="520333" y="1285726"/>
            <a:ext cx="3735185" cy="2048597"/>
          </a:xfr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9CB1A612-9BC3-4482-8A39-AB2FB0EC7549}"/>
              </a:ext>
            </a:extLst>
          </p:cNvPr>
          <p:cNvSpPr txBox="1"/>
          <p:nvPr/>
        </p:nvSpPr>
        <p:spPr>
          <a:xfrm>
            <a:off x="319421" y="3290007"/>
            <a:ext cx="5103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>
                <a:latin typeface="Museo Sans Rounded 300" panose="02000000000000000000" pitchFamily="50" charset="0"/>
              </a:rPr>
              <a:t>Kvinnedagen 8.mars 2019: Børsen ble åpnet av</a:t>
            </a:r>
            <a:br>
              <a:rPr lang="nb-NO" sz="1400" dirty="0">
                <a:latin typeface="Museo Sans Rounded 300" panose="02000000000000000000" pitchFamily="50" charset="0"/>
              </a:rPr>
            </a:br>
            <a:r>
              <a:rPr lang="nb-NO" sz="1400" dirty="0">
                <a:latin typeface="Museo Sans Rounded 300" panose="02000000000000000000" pitchFamily="50" charset="0"/>
              </a:rPr>
              <a:t>student-jenter med interesse </a:t>
            </a:r>
            <a:r>
              <a:rPr lang="nb-NO" sz="1400" dirty="0">
                <a:solidFill>
                  <a:prstClr val="black"/>
                </a:solidFill>
                <a:latin typeface="Museo Sans Rounded 300" panose="02000000000000000000" pitchFamily="50" charset="0"/>
              </a:rPr>
              <a:t>for</a:t>
            </a:r>
            <a:r>
              <a:rPr lang="nb-NO" sz="1400" dirty="0">
                <a:latin typeface="Museo Sans Rounded 300" panose="02000000000000000000" pitchFamily="50" charset="0"/>
              </a:rPr>
              <a:t> aksjer og børs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B91B7C5D-4EBA-46DE-8938-D9A0C6033752}"/>
              </a:ext>
            </a:extLst>
          </p:cNvPr>
          <p:cNvSpPr txBox="1"/>
          <p:nvPr/>
        </p:nvSpPr>
        <p:spPr>
          <a:xfrm>
            <a:off x="6851542" y="3425672"/>
            <a:ext cx="45721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Rounded 300" panose="02000000000000000000" pitchFamily="50" charset="0"/>
              </a:rPr>
              <a:t>Vår Facebook-gruppe «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Rounded 300" panose="02000000000000000000" pitchFamily="50" charset="0"/>
              </a:rPr>
              <a:t>AksjeJentene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Rounded 300" panose="02000000000000000000" pitchFamily="50" charset="0"/>
              </a:rPr>
              <a:t>» runder på over 36.000 kvinner! Lavere terskel og høyt under taket. Opprettet nov 2018/aktiv jan 2019.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15041058-9294-41B1-A35F-8A298B1FE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1542" y="1285726"/>
            <a:ext cx="3748990" cy="204859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lassholder for innhold 13">
            <a:extLst>
              <a:ext uri="{FF2B5EF4-FFF2-40B4-BE49-F238E27FC236}">
                <a16:creationId xmlns:a16="http://schemas.microsoft.com/office/drawing/2014/main" id="{E33CA3EC-2CCB-489E-9A6F-4EB72DBA85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33" y="4164336"/>
            <a:ext cx="3561463" cy="2038495"/>
          </a:xfrm>
          <a:prstGeom prst="rect">
            <a:avLst/>
          </a:prstGeom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3A2360BB-C50B-453A-AEB4-DD8D3FCFD7EC}"/>
              </a:ext>
            </a:extLst>
          </p:cNvPr>
          <p:cNvSpPr txBox="1"/>
          <p:nvPr/>
        </p:nvSpPr>
        <p:spPr>
          <a:xfrm>
            <a:off x="4153919" y="4406472"/>
            <a:ext cx="457211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Rounded 500" panose="02000000000000000000" pitchFamily="50" charset="0"/>
              </a:rPr>
              <a:t>Arrangementer: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400" dirty="0">
              <a:solidFill>
                <a:prstClr val="black"/>
              </a:solidFill>
              <a:latin typeface="Museo Sans Rounded 300" panose="02000000000000000000" pitchFamily="50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Rounded 300" panose="02000000000000000000" pitchFamily="50" charset="0"/>
              </a:rPr>
              <a:t>Den store Aksjekvelden – 5 storbyer om høsten</a:t>
            </a:r>
            <a:endParaRPr lang="nb-NO" sz="1400" dirty="0">
              <a:solidFill>
                <a:prstClr val="black"/>
              </a:solidFill>
              <a:latin typeface="Museo Sans Rounded 300" panose="02000000000000000000" pitchFamily="50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Rounded 300" panose="02000000000000000000" pitchFamily="50" charset="0"/>
              </a:rPr>
              <a:t>Den store selskapskvelden – i Oslo i juni</a:t>
            </a:r>
            <a:endParaRPr lang="nb-NO" sz="1400" dirty="0">
              <a:solidFill>
                <a:prstClr val="black"/>
              </a:solidFill>
              <a:latin typeface="Museo Sans Rounded 300" panose="02000000000000000000" pitchFamily="50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Rounded 300" panose="02000000000000000000" pitchFamily="50" charset="0"/>
              </a:rPr>
              <a:t>Webinarer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Rounded 300" panose="02000000000000000000" pitchFamily="50" charset="0"/>
              </a:rPr>
              <a:t> – løpende</a:t>
            </a:r>
            <a:endParaRPr lang="nb-NO" sz="1400" dirty="0">
              <a:solidFill>
                <a:prstClr val="black"/>
              </a:solidFill>
              <a:latin typeface="Museo Sans Rounded 300" panose="02000000000000000000" pitchFamily="50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Rounded 300" panose="02000000000000000000" pitchFamily="50" charset="0"/>
              </a:rPr>
              <a:t>Aksjekvelder for studenter/andre - løpende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seo Sans Rounded 3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658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A619137-4EA3-40DD-911E-762CA001E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260" y="274639"/>
            <a:ext cx="11079126" cy="830592"/>
          </a:xfrm>
        </p:spPr>
        <p:txBody>
          <a:bodyPr>
            <a:noAutofit/>
          </a:bodyPr>
          <a:lstStyle/>
          <a:p>
            <a:r>
              <a:rPr lang="nb-NO" sz="3600" dirty="0"/>
              <a:t>AksjeNorge stiller opp  hos sine støttespillere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6EF9CBD7-8CE5-415A-B4E1-4E023CF04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6088" y="3308757"/>
            <a:ext cx="2519460" cy="2880673"/>
          </a:xfrm>
          <a:prstGeom prst="rect">
            <a:avLst/>
          </a:prstGeom>
          <a:ln>
            <a:solidFill>
              <a:srgbClr val="02243A"/>
            </a:solidFill>
          </a:ln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E0CB7FA4-D7B6-40B5-940A-0545E4EEB6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6885" y="2854511"/>
            <a:ext cx="2429039" cy="3334919"/>
          </a:xfrm>
          <a:prstGeom prst="rect">
            <a:avLst/>
          </a:prstGeom>
          <a:ln>
            <a:solidFill>
              <a:srgbClr val="02243A"/>
            </a:solidFill>
          </a:ln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5E20020E-454D-473C-BF7B-84FE3E2A9B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751" y="1099307"/>
            <a:ext cx="2519460" cy="3422663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B6C5813A-47F3-451F-824D-206B049061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2949" y="1150933"/>
            <a:ext cx="2601608" cy="306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301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883BFAD-2FBE-4442-918D-83315D2B7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000" b="1" dirty="0"/>
              <a:t>5 % eier 40 % av nettoformuen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F97FC7F5-0B9E-408D-AD16-D5982C710A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nb-NO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92ECAC85-FFA2-41E4-AE51-D970885AFE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09684" y="1600201"/>
            <a:ext cx="6145618" cy="4525963"/>
          </a:xfrm>
        </p:spPr>
        <p:txBody>
          <a:bodyPr>
            <a:normAutofit/>
          </a:bodyPr>
          <a:lstStyle/>
          <a:p>
            <a:pPr>
              <a:spcAft>
                <a:spcPts val="3000"/>
              </a:spcAft>
            </a:pPr>
            <a:r>
              <a:rPr lang="nb-NO" sz="2000" dirty="0"/>
              <a:t>50 % av norsk nettoformue eies av de 10% rikeste </a:t>
            </a:r>
          </a:p>
          <a:p>
            <a:pPr>
              <a:spcAft>
                <a:spcPts val="3000"/>
              </a:spcAft>
            </a:pPr>
            <a:r>
              <a:rPr lang="nb-NO" sz="2000" dirty="0"/>
              <a:t>20 % av befolkningen av negativ nettoformue, </a:t>
            </a:r>
            <a:br>
              <a:rPr lang="nb-NO" sz="2000" dirty="0"/>
            </a:br>
            <a:r>
              <a:rPr lang="nb-NO" sz="2000" dirty="0"/>
              <a:t>men kun 50.000 har negativ bruttoformue</a:t>
            </a:r>
          </a:p>
          <a:p>
            <a:pPr>
              <a:spcAft>
                <a:spcPts val="3000"/>
              </a:spcAft>
            </a:pPr>
            <a:r>
              <a:rPr lang="nb-NO" sz="2000" dirty="0"/>
              <a:t>836.000 nordmenn eier fond </a:t>
            </a:r>
            <a:br>
              <a:rPr lang="nb-NO" sz="2000" dirty="0"/>
            </a:br>
            <a:r>
              <a:rPr lang="nb-NO" sz="2000" dirty="0"/>
              <a:t>1,2 </a:t>
            </a:r>
            <a:r>
              <a:rPr lang="nb-NO" sz="2000" dirty="0" err="1"/>
              <a:t>mio</a:t>
            </a:r>
            <a:r>
              <a:rPr lang="nb-NO" sz="2000" dirty="0"/>
              <a:t> er mer riktig når vi tar med aksjesparekonto</a:t>
            </a:r>
          </a:p>
          <a:p>
            <a:pPr>
              <a:spcAft>
                <a:spcPts val="3000"/>
              </a:spcAft>
            </a:pPr>
            <a:r>
              <a:rPr lang="nb-NO" sz="2000" dirty="0"/>
              <a:t>537.000 eier Aksjesparekonto (ASK)</a:t>
            </a:r>
          </a:p>
          <a:p>
            <a:pPr>
              <a:spcAft>
                <a:spcPts val="3000"/>
              </a:spcAft>
            </a:pPr>
            <a:r>
              <a:rPr lang="nb-NO" sz="2000" dirty="0"/>
              <a:t>555.000 eier aksjer og verdipapirer</a:t>
            </a:r>
          </a:p>
          <a:p>
            <a:pPr>
              <a:spcAft>
                <a:spcPts val="3000"/>
              </a:spcAft>
            </a:pPr>
            <a:endParaRPr lang="nb-NO" sz="2000" dirty="0"/>
          </a:p>
        </p:txBody>
      </p:sp>
      <mc:AlternateContent xmlns:mc="http://schemas.openxmlformats.org/markup-compatibility/2006">
        <mc:Choice xmlns:cx1="http://schemas.microsoft.com/office/drawing/2015/9/8/chartex" Requires="cx1">
          <p:graphicFrame>
            <p:nvGraphicFramePr>
              <p:cNvPr id="4" name="Diagram 3">
                <a:extLst>
                  <a:ext uri="{FF2B5EF4-FFF2-40B4-BE49-F238E27FC236}">
                    <a16:creationId xmlns:a16="http://schemas.microsoft.com/office/drawing/2014/main" id="{6F91B004-5AB7-4609-8550-F7B7610BF760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225520485"/>
                  </p:ext>
                </p:extLst>
              </p:nvPr>
            </p:nvGraphicFramePr>
            <p:xfrm>
              <a:off x="609600" y="1244009"/>
              <a:ext cx="4696047" cy="4937014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>
          <p:pic>
            <p:nvPicPr>
              <p:cNvPr id="4" name="Diagram 3">
                <a:extLst>
                  <a:ext uri="{FF2B5EF4-FFF2-40B4-BE49-F238E27FC236}">
                    <a16:creationId xmlns:a16="http://schemas.microsoft.com/office/drawing/2014/main" id="{6F91B004-5AB7-4609-8550-F7B7610BF76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9600" y="1244009"/>
                <a:ext cx="4696047" cy="4937014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kstSylinder 6">
            <a:extLst>
              <a:ext uri="{FF2B5EF4-FFF2-40B4-BE49-F238E27FC236}">
                <a16:creationId xmlns:a16="http://schemas.microsoft.com/office/drawing/2014/main" id="{A78DD7E3-7A98-4448-ADB1-2336777DAEE7}"/>
              </a:ext>
            </a:extLst>
          </p:cNvPr>
          <p:cNvSpPr txBox="1"/>
          <p:nvPr/>
        </p:nvSpPr>
        <p:spPr>
          <a:xfrm>
            <a:off x="631397" y="6400093"/>
            <a:ext cx="6478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Rounded 300" panose="02000000000000000000" pitchFamily="50" charset="0"/>
                <a:ea typeface="+mn-ea"/>
                <a:cs typeface="+mn-cs"/>
              </a:rPr>
              <a:t>Kilde: SSB – skattemeldingen 2019</a:t>
            </a:r>
          </a:p>
        </p:txBody>
      </p:sp>
    </p:spTree>
    <p:extLst>
      <p:ext uri="{BB962C8B-B14F-4D97-AF65-F5344CB8AC3E}">
        <p14:creationId xmlns:p14="http://schemas.microsoft.com/office/powerpoint/2010/main" val="4056886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>
            <a:extLst>
              <a:ext uri="{FF2B5EF4-FFF2-40B4-BE49-F238E27FC236}">
                <a16:creationId xmlns:a16="http://schemas.microsoft.com/office/drawing/2014/main" id="{FD461E38-57AB-4EDB-B2EB-517813C8FB17}"/>
              </a:ext>
            </a:extLst>
          </p:cNvPr>
          <p:cNvSpPr txBox="1"/>
          <p:nvPr/>
        </p:nvSpPr>
        <p:spPr>
          <a:xfrm>
            <a:off x="804053" y="6358675"/>
            <a:ext cx="68820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dirty="0">
                <a:solidFill>
                  <a:schemeClr val="bg1">
                    <a:lumMod val="50000"/>
                  </a:schemeClr>
                </a:solidFill>
                <a:latin typeface="Museo Sans Rounded 500" panose="02000000000000000000" pitchFamily="50" charset="0"/>
              </a:rPr>
              <a:t>Data per 30/6/2021  fra Euronext VPS. Grafikk: AksjeNorge   + Data fra SSB pr juni 2020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D09AD2A7-963C-4F27-A2B6-7A16E5383E8A}"/>
              </a:ext>
            </a:extLst>
          </p:cNvPr>
          <p:cNvSpPr txBox="1"/>
          <p:nvPr/>
        </p:nvSpPr>
        <p:spPr>
          <a:xfrm>
            <a:off x="895868" y="6020121"/>
            <a:ext cx="111720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i="1" dirty="0">
                <a:latin typeface="Museo Sans Rounded 300" panose="02000000000000000000" pitchFamily="50" charset="0"/>
              </a:rPr>
              <a:t>531.000 nordmenn eier aksjer på Oslo Børs, i snitt for kr 305.000.  I tillegg: kr 230.000 i aksjer utenfor børsen</a:t>
            </a:r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0EDB2F17-7708-47F7-8145-11E7319DF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000" b="1" dirty="0"/>
              <a:t>Menn investerer, kvinner sparer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14FE5F17-BDBA-4187-BC87-9089E2C5C7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23144" y="1641606"/>
            <a:ext cx="2920145" cy="3574787"/>
          </a:xfrm>
          <a:prstGeom prst="rect">
            <a:avLst/>
          </a:prstGeom>
        </p:spPr>
      </p:pic>
      <p:sp>
        <p:nvSpPr>
          <p:cNvPr id="13" name="TekstSylinder 12">
            <a:extLst>
              <a:ext uri="{FF2B5EF4-FFF2-40B4-BE49-F238E27FC236}">
                <a16:creationId xmlns:a16="http://schemas.microsoft.com/office/drawing/2014/main" id="{7B59AFB9-7FDB-4950-9A5E-629E0B925DCD}"/>
              </a:ext>
            </a:extLst>
          </p:cNvPr>
          <p:cNvSpPr txBox="1"/>
          <p:nvPr/>
        </p:nvSpPr>
        <p:spPr>
          <a:xfrm>
            <a:off x="327138" y="2183724"/>
            <a:ext cx="40960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>
                <a:latin typeface="Museo Sans Rounded 300" panose="02000000000000000000" pitchFamily="50" charset="0"/>
              </a:rPr>
              <a:t>Menn utgjør 70 % av investorene.</a:t>
            </a:r>
          </a:p>
          <a:p>
            <a:endParaRPr lang="nb-NO" sz="2000" dirty="0">
              <a:latin typeface="Museo Sans Rounded 300" panose="02000000000000000000" pitchFamily="50" charset="0"/>
            </a:endParaRPr>
          </a:p>
          <a:p>
            <a:r>
              <a:rPr lang="nb-NO" sz="2000" dirty="0">
                <a:latin typeface="Museo Sans Rounded 300" panose="02000000000000000000" pitchFamily="50" charset="0"/>
              </a:rPr>
              <a:t>377.000 menn eier aksjer i snitt hver seg for kr 340.000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106D6000-E09A-4D20-A1F6-CCF2C2062720}"/>
              </a:ext>
            </a:extLst>
          </p:cNvPr>
          <p:cNvSpPr txBox="1"/>
          <p:nvPr/>
        </p:nvSpPr>
        <p:spPr>
          <a:xfrm>
            <a:off x="7717670" y="2183724"/>
            <a:ext cx="41471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>
                <a:latin typeface="Museo Sans Rounded 300" panose="02000000000000000000" pitchFamily="50" charset="0"/>
              </a:rPr>
              <a:t>Kvinner eier kun 20 % av verdiene.</a:t>
            </a:r>
          </a:p>
          <a:p>
            <a:endParaRPr lang="nb-NO" sz="2000" dirty="0">
              <a:latin typeface="Museo Sans Rounded 300" panose="02000000000000000000" pitchFamily="50" charset="0"/>
            </a:endParaRPr>
          </a:p>
          <a:p>
            <a:r>
              <a:rPr lang="nb-NO" sz="2000" dirty="0">
                <a:latin typeface="Museo Sans Rounded 300" panose="02000000000000000000" pitchFamily="50" charset="0"/>
              </a:rPr>
              <a:t>155.000 kvinner eier aksjer i snitt hver seg for kr 210.000</a:t>
            </a:r>
          </a:p>
        </p:txBody>
      </p:sp>
      <p:sp>
        <p:nvSpPr>
          <p:cNvPr id="15" name="Rektangel: avrundede hjørner 14">
            <a:extLst>
              <a:ext uri="{FF2B5EF4-FFF2-40B4-BE49-F238E27FC236}">
                <a16:creationId xmlns:a16="http://schemas.microsoft.com/office/drawing/2014/main" id="{52BB57D9-CA95-4207-8709-15911B681BA1}"/>
              </a:ext>
            </a:extLst>
          </p:cNvPr>
          <p:cNvSpPr/>
          <p:nvPr/>
        </p:nvSpPr>
        <p:spPr>
          <a:xfrm>
            <a:off x="8891287" y="3695828"/>
            <a:ext cx="2796363" cy="1392865"/>
          </a:xfrm>
          <a:prstGeom prst="round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Overførbart til aksjefond: Lav kvinneandel og</a:t>
            </a:r>
            <a:br>
              <a:rPr lang="nb-NO" dirty="0"/>
            </a:br>
            <a:r>
              <a:rPr lang="nb-NO" dirty="0"/>
              <a:t>lavere  beløp</a:t>
            </a:r>
          </a:p>
        </p:txBody>
      </p:sp>
    </p:spTree>
    <p:extLst>
      <p:ext uri="{BB962C8B-B14F-4D97-AF65-F5344CB8AC3E}">
        <p14:creationId xmlns:p14="http://schemas.microsoft.com/office/powerpoint/2010/main" val="748142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C4A4680-F313-4922-BD7F-887C9F4CA1E6}"/>
              </a:ext>
            </a:extLst>
          </p:cNvPr>
          <p:cNvGraphicFramePr>
            <a:graphicFrameLocks/>
          </p:cNvGraphicFramePr>
          <p:nvPr/>
        </p:nvGraphicFramePr>
        <p:xfrm>
          <a:off x="1076885" y="1507517"/>
          <a:ext cx="10038229" cy="4607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tel 2">
            <a:extLst>
              <a:ext uri="{FF2B5EF4-FFF2-40B4-BE49-F238E27FC236}">
                <a16:creationId xmlns:a16="http://schemas.microsoft.com/office/drawing/2014/main" id="{F5225D11-4661-442C-A169-682575AB7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/>
              <a:t>28 % av </a:t>
            </a:r>
            <a:r>
              <a:rPr lang="en-US" sz="4000" b="1" dirty="0" err="1"/>
              <a:t>børsens</a:t>
            </a:r>
            <a:r>
              <a:rPr lang="en-US" sz="4000" b="1" dirty="0"/>
              <a:t> </a:t>
            </a:r>
            <a:r>
              <a:rPr lang="en-US" sz="4000" b="1" dirty="0" err="1"/>
              <a:t>aksjonærer</a:t>
            </a:r>
            <a:br>
              <a:rPr lang="en-US" sz="4000" b="1" dirty="0"/>
            </a:br>
            <a:r>
              <a:rPr lang="en-US" sz="4000" b="1" dirty="0" err="1"/>
              <a:t>eide</a:t>
            </a:r>
            <a:r>
              <a:rPr lang="en-US" sz="4000" b="1" dirty="0"/>
              <a:t> </a:t>
            </a:r>
            <a:r>
              <a:rPr lang="en-US" sz="4000" b="1" dirty="0" err="1"/>
              <a:t>ikke</a:t>
            </a:r>
            <a:r>
              <a:rPr lang="en-US" sz="4000" b="1" dirty="0"/>
              <a:t> </a:t>
            </a:r>
            <a:r>
              <a:rPr lang="en-US" sz="4000" b="1" dirty="0" err="1"/>
              <a:t>aksjer</a:t>
            </a:r>
            <a:r>
              <a:rPr lang="en-US" sz="4000" b="1" dirty="0"/>
              <a:t> </a:t>
            </a:r>
            <a:r>
              <a:rPr lang="en-US" sz="4000" b="1" dirty="0" err="1"/>
              <a:t>i</a:t>
            </a:r>
            <a:r>
              <a:rPr lang="en-US" sz="4000" b="1" dirty="0"/>
              <a:t> 2018!</a:t>
            </a:r>
            <a:endParaRPr lang="nb-NO" sz="4000" b="1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C9080E91-2619-4BB0-B023-0BA5EF59A9E7}"/>
              </a:ext>
            </a:extLst>
          </p:cNvPr>
          <p:cNvSpPr txBox="1"/>
          <p:nvPr/>
        </p:nvSpPr>
        <p:spPr>
          <a:xfrm>
            <a:off x="631397" y="6400093"/>
            <a:ext cx="6478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seo Sans Rounded 300" panose="02000000000000000000" pitchFamily="50" charset="0"/>
                <a:ea typeface="+mn-ea"/>
                <a:cs typeface="+mn-cs"/>
              </a:rPr>
              <a:t>Kilde: Euronext VPS, SSB, VFF og Stiftelsen AksjeNorge</a:t>
            </a:r>
          </a:p>
        </p:txBody>
      </p:sp>
      <p:sp>
        <p:nvSpPr>
          <p:cNvPr id="5" name="Snakkeboble: oval 4">
            <a:extLst>
              <a:ext uri="{FF2B5EF4-FFF2-40B4-BE49-F238E27FC236}">
                <a16:creationId xmlns:a16="http://schemas.microsoft.com/office/drawing/2014/main" id="{E67EACE5-89CB-437C-865B-A4377EEAB817}"/>
              </a:ext>
            </a:extLst>
          </p:cNvPr>
          <p:cNvSpPr/>
          <p:nvPr/>
        </p:nvSpPr>
        <p:spPr>
          <a:xfrm flipH="1">
            <a:off x="7109966" y="1507517"/>
            <a:ext cx="2799578" cy="1233377"/>
          </a:xfrm>
          <a:prstGeom prst="wedgeEllipseCallout">
            <a:avLst>
              <a:gd name="adj1" fmla="val -76861"/>
              <a:gd name="adj2" fmla="val 10776"/>
            </a:avLst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latin typeface="Museo Sans Rounded 500" panose="02000000000000000000" pitchFamily="50" charset="0"/>
              </a:rPr>
              <a:t>Rekordmange sparte også i aksje(indeks)fond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59FB8E9-A592-4B05-A8AB-65A889A43C88}"/>
              </a:ext>
            </a:extLst>
          </p:cNvPr>
          <p:cNvSpPr/>
          <p:nvPr/>
        </p:nvSpPr>
        <p:spPr>
          <a:xfrm>
            <a:off x="10404859" y="558209"/>
            <a:ext cx="1316421" cy="11430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nb-NO" sz="3200" dirty="0">
                <a:latin typeface="Museo Sans Rounded 500" panose="02000000000000000000" pitchFamily="50" charset="0"/>
              </a:rPr>
              <a:t>12</a:t>
            </a:r>
            <a:r>
              <a:rPr lang="nb-NO" sz="1600" dirty="0">
                <a:latin typeface="Museo Sans Rounded 500" panose="02000000000000000000" pitchFamily="50" charset="0"/>
              </a:rPr>
              <a:t> </a:t>
            </a:r>
            <a:r>
              <a:rPr lang="nb-NO" sz="3200" dirty="0">
                <a:latin typeface="Museo Sans Rounded 500" panose="02000000000000000000" pitchFamily="50" charset="0"/>
              </a:rPr>
              <a:t>%</a:t>
            </a:r>
            <a:br>
              <a:rPr lang="nb-NO" sz="1600" dirty="0">
                <a:latin typeface="Museo Sans Rounded 500" panose="02000000000000000000" pitchFamily="50" charset="0"/>
              </a:rPr>
            </a:br>
            <a:r>
              <a:rPr lang="nb-NO" sz="1600" dirty="0">
                <a:latin typeface="Museo Sans Rounded 500" panose="02000000000000000000" pitchFamily="50" charset="0"/>
              </a:rPr>
              <a:t>Sparerate</a:t>
            </a:r>
          </a:p>
        </p:txBody>
      </p:sp>
    </p:spTree>
    <p:extLst>
      <p:ext uri="{BB962C8B-B14F-4D97-AF65-F5344CB8AC3E}">
        <p14:creationId xmlns:p14="http://schemas.microsoft.com/office/powerpoint/2010/main" val="2356382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4A90C07-028F-4C59-806D-40D3E3B6A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000" b="1" dirty="0"/>
              <a:t>Mer enn TINA som driver veksten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196B49F-0B17-421C-9EF5-62BE3569BD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72732"/>
            <a:ext cx="8302906" cy="4525963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nb-NO" sz="2000" dirty="0">
                <a:latin typeface="Museo Sans Rounded 300" panose="02000000000000000000" pitchFamily="50" charset="0"/>
              </a:rPr>
              <a:t>TINA: Lave renter lenge = avkastning fordrer høyere risiko</a:t>
            </a:r>
          </a:p>
          <a:p>
            <a:pPr>
              <a:spcAft>
                <a:spcPts val="1800"/>
              </a:spcAft>
            </a:pPr>
            <a:r>
              <a:rPr lang="nb-NO" sz="2000" dirty="0">
                <a:latin typeface="Museo Sans Rounded 300" panose="02000000000000000000" pitchFamily="50" charset="0"/>
              </a:rPr>
              <a:t>Gaver til dåp og/eller konfirmasjon bidro til økt interesse og å investere selv videre</a:t>
            </a:r>
          </a:p>
          <a:p>
            <a:pPr>
              <a:spcAft>
                <a:spcPts val="1800"/>
              </a:spcAft>
            </a:pPr>
            <a:r>
              <a:rPr lang="nb-NO" sz="2000" dirty="0">
                <a:latin typeface="Museo Sans Rounded 300" panose="02000000000000000000" pitchFamily="50" charset="0"/>
              </a:rPr>
              <a:t>Behovet for høy egenkapital til første bolig</a:t>
            </a:r>
          </a:p>
          <a:p>
            <a:pPr>
              <a:spcAft>
                <a:spcPts val="1800"/>
              </a:spcAft>
            </a:pPr>
            <a:r>
              <a:rPr lang="nb-NO" sz="2000" dirty="0">
                <a:latin typeface="Museo Sans Rounded 300" panose="02000000000000000000" pitchFamily="50" charset="0"/>
              </a:rPr>
              <a:t>Pandemi med mye ledig tid ga muligheter for å lære noe nytt</a:t>
            </a:r>
          </a:p>
          <a:p>
            <a:pPr>
              <a:spcAft>
                <a:spcPts val="1800"/>
              </a:spcAft>
            </a:pPr>
            <a:r>
              <a:rPr lang="nb-NO" sz="2000" dirty="0">
                <a:latin typeface="Museo Sans Rounded 300" panose="02000000000000000000" pitchFamily="50" charset="0"/>
              </a:rPr>
              <a:t>Lavere forbruk ga bedre økonomi for å spare mer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06C7A21E-D256-4EEB-9924-BA383FCC6E0F}"/>
              </a:ext>
            </a:extLst>
          </p:cNvPr>
          <p:cNvSpPr txBox="1"/>
          <p:nvPr/>
        </p:nvSpPr>
        <p:spPr>
          <a:xfrm>
            <a:off x="609600" y="6398695"/>
            <a:ext cx="97358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i="1" dirty="0">
                <a:latin typeface="Museo Sans Rounded 100" panose="02000000000000000000" pitchFamily="50" charset="0"/>
              </a:rPr>
              <a:t>Kilde: AksjeNorge og E24 		TINA = «</a:t>
            </a:r>
            <a:r>
              <a:rPr lang="nb-NO" sz="1400" i="1" dirty="0" err="1">
                <a:latin typeface="Museo Sans Rounded 100" panose="02000000000000000000" pitchFamily="50" charset="0"/>
              </a:rPr>
              <a:t>There</a:t>
            </a:r>
            <a:r>
              <a:rPr lang="nb-NO" sz="1400" i="1" dirty="0">
                <a:latin typeface="Museo Sans Rounded 100" panose="02000000000000000000" pitchFamily="50" charset="0"/>
              </a:rPr>
              <a:t> is </a:t>
            </a:r>
            <a:r>
              <a:rPr lang="nb-NO" sz="1400" i="1" dirty="0" err="1">
                <a:latin typeface="Museo Sans Rounded 100" panose="02000000000000000000" pitchFamily="50" charset="0"/>
              </a:rPr>
              <a:t>no</a:t>
            </a:r>
            <a:r>
              <a:rPr lang="nb-NO" sz="1400" i="1" dirty="0">
                <a:latin typeface="Museo Sans Rounded 100" panose="02000000000000000000" pitchFamily="50" charset="0"/>
              </a:rPr>
              <a:t> alternative» – med henvisning til nullrenter</a:t>
            </a:r>
          </a:p>
        </p:txBody>
      </p:sp>
      <p:sp>
        <p:nvSpPr>
          <p:cNvPr id="5" name="Snakkeboble: oval 4">
            <a:extLst>
              <a:ext uri="{FF2B5EF4-FFF2-40B4-BE49-F238E27FC236}">
                <a16:creationId xmlns:a16="http://schemas.microsoft.com/office/drawing/2014/main" id="{F3F08092-3367-4368-B296-A8D0AFEA02C9}"/>
              </a:ext>
            </a:extLst>
          </p:cNvPr>
          <p:cNvSpPr/>
          <p:nvPr/>
        </p:nvSpPr>
        <p:spPr>
          <a:xfrm>
            <a:off x="9070335" y="1747248"/>
            <a:ext cx="2268638" cy="1574157"/>
          </a:xfrm>
          <a:prstGeom prst="wedgeEllipseCallou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Mindre shopping ga mer penger til sparing</a:t>
            </a:r>
          </a:p>
        </p:txBody>
      </p:sp>
      <p:sp>
        <p:nvSpPr>
          <p:cNvPr id="6" name="Snakkeboble: oval 5">
            <a:extLst>
              <a:ext uri="{FF2B5EF4-FFF2-40B4-BE49-F238E27FC236}">
                <a16:creationId xmlns:a16="http://schemas.microsoft.com/office/drawing/2014/main" id="{CE92FBB6-F101-4C1F-9A3C-6ACFA37E19C8}"/>
              </a:ext>
            </a:extLst>
          </p:cNvPr>
          <p:cNvSpPr/>
          <p:nvPr/>
        </p:nvSpPr>
        <p:spPr>
          <a:xfrm>
            <a:off x="9211160" y="3878919"/>
            <a:ext cx="2268638" cy="1574157"/>
          </a:xfrm>
          <a:prstGeom prst="wedgeEllipseCallout">
            <a:avLst>
              <a:gd name="adj1" fmla="val 22024"/>
              <a:gd name="adj2" fmla="val 58824"/>
            </a:avLst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Mindre sosialt og mer tid ga muligheten for aksje-trading</a:t>
            </a:r>
          </a:p>
        </p:txBody>
      </p:sp>
    </p:spTree>
    <p:extLst>
      <p:ext uri="{BB962C8B-B14F-4D97-AF65-F5344CB8AC3E}">
        <p14:creationId xmlns:p14="http://schemas.microsoft.com/office/powerpoint/2010/main" val="59026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60A2C5D-8F8B-4F62-9A2E-150061D9F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000" b="1" dirty="0"/>
              <a:t>Nybegynnerne som aldri har møtt motgang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551A2F3-169B-407A-B90A-5273DE1BA3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44752"/>
            <a:ext cx="5384800" cy="4525963"/>
          </a:xfrm>
        </p:spPr>
        <p:txBody>
          <a:bodyPr/>
          <a:lstStyle/>
          <a:p>
            <a:r>
              <a:rPr lang="nb-NO" b="1" dirty="0">
                <a:latin typeface="Museo Sans Rounded 300" panose="02000000000000000000" pitchFamily="50" charset="0"/>
              </a:rPr>
              <a:t>109.000 førstegangskjøpere av bolig</a:t>
            </a:r>
            <a:r>
              <a:rPr lang="nb-NO" dirty="0">
                <a:latin typeface="Museo Sans Rounded 300" panose="02000000000000000000" pitchFamily="50" charset="0"/>
              </a:rPr>
              <a:t>, aldri opplevd renteøkning på lån … før nå</a:t>
            </a:r>
          </a:p>
          <a:p>
            <a:endParaRPr lang="nb-NO" dirty="0">
              <a:latin typeface="Museo Sans Rounded 300" panose="02000000000000000000" pitchFamily="50" charset="0"/>
            </a:endParaRPr>
          </a:p>
          <a:p>
            <a:r>
              <a:rPr lang="nb-NO" b="1" dirty="0">
                <a:latin typeface="Museo Sans Rounded 300" panose="02000000000000000000" pitchFamily="50" charset="0"/>
              </a:rPr>
              <a:t>120.000 førstegangs børs-investorer </a:t>
            </a:r>
            <a:r>
              <a:rPr lang="nb-NO" dirty="0">
                <a:latin typeface="Museo Sans Rounded 300" panose="02000000000000000000" pitchFamily="50" charset="0"/>
              </a:rPr>
              <a:t>har fortsatt ikke opplevd kraftig børsfall enda…</a:t>
            </a:r>
          </a:p>
        </p:txBody>
      </p:sp>
      <p:pic>
        <p:nvPicPr>
          <p:cNvPr id="6" name="Plassholder for innhold 5" descr="Et bilde som inneholder bil, utendørs, kjøretøy, varebil&#10;&#10;Automatisk generert beskrivelse">
            <a:extLst>
              <a:ext uri="{FF2B5EF4-FFF2-40B4-BE49-F238E27FC236}">
                <a16:creationId xmlns:a16="http://schemas.microsoft.com/office/drawing/2014/main" id="{747180AA-D57F-4CF5-93A1-8E130B6914B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44752"/>
            <a:ext cx="5384800" cy="3593768"/>
          </a:xfrm>
        </p:spPr>
      </p:pic>
    </p:spTree>
    <p:extLst>
      <p:ext uri="{BB962C8B-B14F-4D97-AF65-F5344CB8AC3E}">
        <p14:creationId xmlns:p14="http://schemas.microsoft.com/office/powerpoint/2010/main" val="2303970998"/>
      </p:ext>
    </p:extLst>
  </p:cSld>
  <p:clrMapOvr>
    <a:masterClrMapping/>
  </p:clrMapOvr>
</p:sld>
</file>

<file path=ppt/theme/theme1.xml><?xml version="1.0" encoding="utf-8"?>
<a:theme xmlns:a="http://schemas.openxmlformats.org/drawingml/2006/main" name="3_Blank">
  <a:themeElements>
    <a:clrScheme name="AksjeNorge">
      <a:dk1>
        <a:sysClr val="windowText" lastClr="000000"/>
      </a:dk1>
      <a:lt1>
        <a:srgbClr val="FFFFFF"/>
      </a:lt1>
      <a:dk2>
        <a:srgbClr val="003B5C"/>
      </a:dk2>
      <a:lt2>
        <a:srgbClr val="D45D00"/>
      </a:lt2>
      <a:accent1>
        <a:srgbClr val="4F868E"/>
      </a:accent1>
      <a:accent2>
        <a:srgbClr val="A0D1CA"/>
      </a:accent2>
      <a:accent3>
        <a:srgbClr val="F2A900"/>
      </a:accent3>
      <a:accent4>
        <a:srgbClr val="99D6EA"/>
      </a:accent4>
      <a:accent5>
        <a:srgbClr val="768692"/>
      </a:accent5>
      <a:accent6>
        <a:srgbClr val="80808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Blank">
  <a:themeElements>
    <a:clrScheme name="AksjeNorge">
      <a:dk1>
        <a:sysClr val="windowText" lastClr="000000"/>
      </a:dk1>
      <a:lt1>
        <a:srgbClr val="FFFFFF"/>
      </a:lt1>
      <a:dk2>
        <a:srgbClr val="003B5C"/>
      </a:dk2>
      <a:lt2>
        <a:srgbClr val="D45D00"/>
      </a:lt2>
      <a:accent1>
        <a:srgbClr val="4F868E"/>
      </a:accent1>
      <a:accent2>
        <a:srgbClr val="A0D1CA"/>
      </a:accent2>
      <a:accent3>
        <a:srgbClr val="F2A900"/>
      </a:accent3>
      <a:accent4>
        <a:srgbClr val="99D6EA"/>
      </a:accent4>
      <a:accent5>
        <a:srgbClr val="768692"/>
      </a:accent5>
      <a:accent6>
        <a:srgbClr val="80808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Blank">
  <a:themeElements>
    <a:clrScheme name="AksjeNorge">
      <a:dk1>
        <a:sysClr val="windowText" lastClr="000000"/>
      </a:dk1>
      <a:lt1>
        <a:srgbClr val="FFFFFF"/>
      </a:lt1>
      <a:dk2>
        <a:srgbClr val="003B5C"/>
      </a:dk2>
      <a:lt2>
        <a:srgbClr val="D45D00"/>
      </a:lt2>
      <a:accent1>
        <a:srgbClr val="4F868E"/>
      </a:accent1>
      <a:accent2>
        <a:srgbClr val="A0D1CA"/>
      </a:accent2>
      <a:accent3>
        <a:srgbClr val="F2A900"/>
      </a:accent3>
      <a:accent4>
        <a:srgbClr val="99D6EA"/>
      </a:accent4>
      <a:accent5>
        <a:srgbClr val="768692"/>
      </a:accent5>
      <a:accent6>
        <a:srgbClr val="80808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43E002CE8479E46BC55703C33644009" ma:contentTypeVersion="13" ma:contentTypeDescription="Opprett et nytt dokument." ma:contentTypeScope="" ma:versionID="15df50ce0d628618903f00dcdb74b690">
  <xsd:schema xmlns:xsd="http://www.w3.org/2001/XMLSchema" xmlns:xs="http://www.w3.org/2001/XMLSchema" xmlns:p="http://schemas.microsoft.com/office/2006/metadata/properties" xmlns:ns3="a58fe627-337a-4cb6-b964-9fbb4b022313" xmlns:ns4="b558a337-a7c2-4fd9-b5e2-f623ae115e51" targetNamespace="http://schemas.microsoft.com/office/2006/metadata/properties" ma:root="true" ma:fieldsID="10910b2ea1b5661f19e21f3a6807fa1c" ns3:_="" ns4:_="">
    <xsd:import namespace="a58fe627-337a-4cb6-b964-9fbb4b022313"/>
    <xsd:import namespace="b558a337-a7c2-4fd9-b5e2-f623ae115e5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8fe627-337a-4cb6-b964-9fbb4b0223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58a337-a7c2-4fd9-b5e2-f623ae115e5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Hash for deling av tip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8888955-20AB-4628-9D48-A6D5F4A8C4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58fe627-337a-4cb6-b964-9fbb4b022313"/>
    <ds:schemaRef ds:uri="b558a337-a7c2-4fd9-b5e2-f623ae115e5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559336D-30DE-415F-B93B-8913ED610D2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9826676-96C7-4F55-8887-2B2554AD47CD}">
  <ds:schemaRefs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purl.org/dc/dcmitype/"/>
    <ds:schemaRef ds:uri="a58fe627-337a-4cb6-b964-9fbb4b022313"/>
    <ds:schemaRef ds:uri="http://purl.org/dc/elements/1.1/"/>
    <ds:schemaRef ds:uri="b558a337-a7c2-4fd9-b5e2-f623ae115e51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1913</TotalTime>
  <Words>1821</Words>
  <Application>Microsoft Office PowerPoint</Application>
  <PresentationFormat>Widescreen</PresentationFormat>
  <Paragraphs>220</Paragraphs>
  <Slides>17</Slides>
  <Notes>15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4</vt:i4>
      </vt:variant>
      <vt:variant>
        <vt:lpstr>Lysbildetitler</vt:lpstr>
      </vt:variant>
      <vt:variant>
        <vt:i4>17</vt:i4>
      </vt:variant>
    </vt:vector>
  </HeadingPairs>
  <TitlesOfParts>
    <vt:vector size="27" baseType="lpstr">
      <vt:lpstr>Arial</vt:lpstr>
      <vt:lpstr>Calibri</vt:lpstr>
      <vt:lpstr>Calibri Light</vt:lpstr>
      <vt:lpstr>Museo Sans Rounded 100</vt:lpstr>
      <vt:lpstr>Museo Sans Rounded 300</vt:lpstr>
      <vt:lpstr>Museo Sans Rounded 500</vt:lpstr>
      <vt:lpstr>3_Blank</vt:lpstr>
      <vt:lpstr>Office-tema</vt:lpstr>
      <vt:lpstr>1_Blank</vt:lpstr>
      <vt:lpstr>2_Blank</vt:lpstr>
      <vt:lpstr>PowerPoint-presentasjon</vt:lpstr>
      <vt:lpstr> Stiftelsen til fremme av aksjemarkedet – anno 1993</vt:lpstr>
      <vt:lpstr>Møter befolkningen, ung som gammel</vt:lpstr>
      <vt:lpstr>AksjeNorge stiller opp  hos sine støttespillere</vt:lpstr>
      <vt:lpstr>5 % eier 40 % av nettoformuen</vt:lpstr>
      <vt:lpstr>Menn investerer, kvinner sparer</vt:lpstr>
      <vt:lpstr>28 % av børsens aksjonærer eide ikke aksjer i 2018!</vt:lpstr>
      <vt:lpstr>Mer enn TINA som driver veksten</vt:lpstr>
      <vt:lpstr>Nybegynnerne som aldri har møtt motgang</vt:lpstr>
      <vt:lpstr>Kunnskap og SoMe</vt:lpstr>
      <vt:lpstr>PowerPoint-presentasjon</vt:lpstr>
      <vt:lpstr>PowerPoint-presentasjon</vt:lpstr>
      <vt:lpstr>Nok av nybegynnerfeil…</vt:lpstr>
      <vt:lpstr>Selv med uheldig timing har  globale aksjer belønnet den tålmodige…</vt:lpstr>
      <vt:lpstr>Gjør det enkelt!</vt:lpstr>
      <vt:lpstr>Takk for meg!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Kristin Skaug</dc:creator>
  <cp:lastModifiedBy>Kristin Skaug</cp:lastModifiedBy>
  <cp:revision>9</cp:revision>
  <cp:lastPrinted>2021-03-01T14:39:14Z</cp:lastPrinted>
  <dcterms:created xsi:type="dcterms:W3CDTF">2021-03-01T12:07:45Z</dcterms:created>
  <dcterms:modified xsi:type="dcterms:W3CDTF">2021-09-27T11:53:23Z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0x010100D43E002CE8479E46BC55703C33644009</vt:lpwstr>
  </property>
</Properties>
</file>