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852" r:id="rId2"/>
    <p:sldId id="853" r:id="rId3"/>
    <p:sldId id="256" r:id="rId4"/>
    <p:sldId id="259" r:id="rId5"/>
    <p:sldId id="257" r:id="rId6"/>
    <p:sldId id="260" r:id="rId7"/>
    <p:sldId id="261" r:id="rId8"/>
    <p:sldId id="879" r:id="rId9"/>
    <p:sldId id="867" r:id="rId10"/>
  </p:sldIdLst>
  <p:sldSz cx="12192000" cy="6858000"/>
  <p:notesSz cx="6889750" cy="1002188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51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n" userId="7f523b70-50f9-46a4-ad94-7f2a29df56f7" providerId="ADAL" clId="{ED48980C-7BB7-46AC-A063-F6A5CA8F1299}"/>
    <pc:docChg chg="modSld">
      <pc:chgData name="Kristin" userId="7f523b70-50f9-46a4-ad94-7f2a29df56f7" providerId="ADAL" clId="{ED48980C-7BB7-46AC-A063-F6A5CA8F1299}" dt="2021-05-01T09:12:52.479" v="224" actId="1076"/>
      <pc:docMkLst>
        <pc:docMk/>
      </pc:docMkLst>
      <pc:sldChg chg="modSp mod">
        <pc:chgData name="Kristin" userId="7f523b70-50f9-46a4-ad94-7f2a29df56f7" providerId="ADAL" clId="{ED48980C-7BB7-46AC-A063-F6A5CA8F1299}" dt="2021-05-01T09:12:52.479" v="224" actId="1076"/>
        <pc:sldMkLst>
          <pc:docMk/>
          <pc:sldMk cId="3402063867" sldId="879"/>
        </pc:sldMkLst>
        <pc:spChg chg="mod">
          <ac:chgData name="Kristin" userId="7f523b70-50f9-46a4-ad94-7f2a29df56f7" providerId="ADAL" clId="{ED48980C-7BB7-46AC-A063-F6A5CA8F1299}" dt="2021-05-01T09:12:43.889" v="223" actId="20577"/>
          <ac:spMkLst>
            <pc:docMk/>
            <pc:sldMk cId="3402063867" sldId="879"/>
            <ac:spMk id="6" creationId="{993B0BEF-E8BE-49F0-8948-917A3925788B}"/>
          </ac:spMkLst>
        </pc:spChg>
        <pc:picChg chg="mod">
          <ac:chgData name="Kristin" userId="7f523b70-50f9-46a4-ad94-7f2a29df56f7" providerId="ADAL" clId="{ED48980C-7BB7-46AC-A063-F6A5CA8F1299}" dt="2021-05-01T09:12:52.479" v="224" actId="1076"/>
          <ac:picMkLst>
            <pc:docMk/>
            <pc:sldMk cId="3402063867" sldId="879"/>
            <ac:picMk id="8" creationId="{7B50E88D-1DEF-4431-BE3C-28D96E63C04A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stiftelsenaksjenorgecom-my.sharepoint.com/personal/kristin_skaug_aksjenorge_no/Documents/Kristin/OSEBX%20kursutvikling%20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060551751246863E-2"/>
          <c:y val="4.0770502445146489E-2"/>
          <c:w val="0.91241012199085025"/>
          <c:h val="0.86348569697494271"/>
        </c:manualLayout>
      </c:layout>
      <c:lineChart>
        <c:grouping val="standard"/>
        <c:varyColors val="0"/>
        <c:ser>
          <c:idx val="0"/>
          <c:order val="0"/>
          <c:spPr>
            <a:ln w="53975" cap="rnd" cmpd="sng">
              <a:solidFill>
                <a:srgbClr val="D45D00"/>
              </a:solidFill>
              <a:round/>
            </a:ln>
            <a:effectLst/>
          </c:spPr>
          <c:marker>
            <c:symbol val="none"/>
          </c:marker>
          <c:cat>
            <c:numRef>
              <c:f>OSEBX!$A$2:$A$1281</c:f>
              <c:numCache>
                <c:formatCode>dd\.mm\.yy</c:formatCode>
                <c:ptCount val="1280"/>
                <c:pt idx="0">
                  <c:v>44204</c:v>
                </c:pt>
                <c:pt idx="1">
                  <c:v>44203</c:v>
                </c:pt>
                <c:pt idx="2">
                  <c:v>44202</c:v>
                </c:pt>
                <c:pt idx="3">
                  <c:v>44201</c:v>
                </c:pt>
                <c:pt idx="4">
                  <c:v>44200</c:v>
                </c:pt>
                <c:pt idx="5">
                  <c:v>44195</c:v>
                </c:pt>
                <c:pt idx="6">
                  <c:v>44194</c:v>
                </c:pt>
                <c:pt idx="7">
                  <c:v>44193</c:v>
                </c:pt>
                <c:pt idx="8">
                  <c:v>44188</c:v>
                </c:pt>
                <c:pt idx="9">
                  <c:v>44187</c:v>
                </c:pt>
                <c:pt idx="10">
                  <c:v>44186</c:v>
                </c:pt>
                <c:pt idx="11">
                  <c:v>44183</c:v>
                </c:pt>
                <c:pt idx="12">
                  <c:v>44182</c:v>
                </c:pt>
                <c:pt idx="13">
                  <c:v>44181</c:v>
                </c:pt>
                <c:pt idx="14">
                  <c:v>44180</c:v>
                </c:pt>
                <c:pt idx="15">
                  <c:v>44179</c:v>
                </c:pt>
                <c:pt idx="16">
                  <c:v>44176</c:v>
                </c:pt>
                <c:pt idx="17">
                  <c:v>44175</c:v>
                </c:pt>
                <c:pt idx="18">
                  <c:v>44174</c:v>
                </c:pt>
                <c:pt idx="19">
                  <c:v>44173</c:v>
                </c:pt>
                <c:pt idx="20">
                  <c:v>44172</c:v>
                </c:pt>
                <c:pt idx="21">
                  <c:v>44169</c:v>
                </c:pt>
                <c:pt idx="22">
                  <c:v>44168</c:v>
                </c:pt>
                <c:pt idx="23">
                  <c:v>44167</c:v>
                </c:pt>
                <c:pt idx="24">
                  <c:v>44166</c:v>
                </c:pt>
                <c:pt idx="25">
                  <c:v>44165</c:v>
                </c:pt>
                <c:pt idx="26">
                  <c:v>44162</c:v>
                </c:pt>
                <c:pt idx="27">
                  <c:v>44161</c:v>
                </c:pt>
                <c:pt idx="28">
                  <c:v>44160</c:v>
                </c:pt>
                <c:pt idx="29">
                  <c:v>44159</c:v>
                </c:pt>
                <c:pt idx="30">
                  <c:v>44158</c:v>
                </c:pt>
                <c:pt idx="31">
                  <c:v>44155</c:v>
                </c:pt>
                <c:pt idx="32">
                  <c:v>44154</c:v>
                </c:pt>
                <c:pt idx="33">
                  <c:v>44153</c:v>
                </c:pt>
                <c:pt idx="34">
                  <c:v>44152</c:v>
                </c:pt>
                <c:pt idx="35">
                  <c:v>44151</c:v>
                </c:pt>
                <c:pt idx="36">
                  <c:v>44148</c:v>
                </c:pt>
                <c:pt idx="37">
                  <c:v>44147</c:v>
                </c:pt>
                <c:pt idx="38">
                  <c:v>44146</c:v>
                </c:pt>
                <c:pt idx="39">
                  <c:v>44145</c:v>
                </c:pt>
                <c:pt idx="40">
                  <c:v>44144</c:v>
                </c:pt>
                <c:pt idx="41">
                  <c:v>44141</c:v>
                </c:pt>
                <c:pt idx="42">
                  <c:v>44140</c:v>
                </c:pt>
                <c:pt idx="43">
                  <c:v>44139</c:v>
                </c:pt>
                <c:pt idx="44">
                  <c:v>44138</c:v>
                </c:pt>
                <c:pt idx="45">
                  <c:v>44137</c:v>
                </c:pt>
                <c:pt idx="46">
                  <c:v>44134</c:v>
                </c:pt>
                <c:pt idx="47">
                  <c:v>44133</c:v>
                </c:pt>
                <c:pt idx="48">
                  <c:v>44132</c:v>
                </c:pt>
                <c:pt idx="49">
                  <c:v>44131</c:v>
                </c:pt>
                <c:pt idx="50">
                  <c:v>44130</c:v>
                </c:pt>
                <c:pt idx="51">
                  <c:v>44127</c:v>
                </c:pt>
                <c:pt idx="52">
                  <c:v>44126</c:v>
                </c:pt>
                <c:pt idx="53">
                  <c:v>44125</c:v>
                </c:pt>
                <c:pt idx="54">
                  <c:v>44124</c:v>
                </c:pt>
                <c:pt idx="55">
                  <c:v>44123</c:v>
                </c:pt>
                <c:pt idx="56">
                  <c:v>44120</c:v>
                </c:pt>
                <c:pt idx="57">
                  <c:v>44119</c:v>
                </c:pt>
                <c:pt idx="58">
                  <c:v>44118</c:v>
                </c:pt>
                <c:pt idx="59">
                  <c:v>44117</c:v>
                </c:pt>
                <c:pt idx="60">
                  <c:v>44116</c:v>
                </c:pt>
                <c:pt idx="61">
                  <c:v>44113</c:v>
                </c:pt>
                <c:pt idx="62">
                  <c:v>44112</c:v>
                </c:pt>
                <c:pt idx="63">
                  <c:v>44111</c:v>
                </c:pt>
                <c:pt idx="64">
                  <c:v>44110</c:v>
                </c:pt>
                <c:pt idx="65">
                  <c:v>44109</c:v>
                </c:pt>
                <c:pt idx="66">
                  <c:v>44106</c:v>
                </c:pt>
                <c:pt idx="67">
                  <c:v>44105</c:v>
                </c:pt>
                <c:pt idx="68">
                  <c:v>44104</c:v>
                </c:pt>
                <c:pt idx="69">
                  <c:v>44103</c:v>
                </c:pt>
                <c:pt idx="70">
                  <c:v>44102</c:v>
                </c:pt>
                <c:pt idx="71">
                  <c:v>44099</c:v>
                </c:pt>
                <c:pt idx="72">
                  <c:v>44098</c:v>
                </c:pt>
                <c:pt idx="73">
                  <c:v>44097</c:v>
                </c:pt>
                <c:pt idx="74">
                  <c:v>44096</c:v>
                </c:pt>
                <c:pt idx="75">
                  <c:v>44095</c:v>
                </c:pt>
                <c:pt idx="76">
                  <c:v>44092</c:v>
                </c:pt>
                <c:pt idx="77">
                  <c:v>44091</c:v>
                </c:pt>
                <c:pt idx="78">
                  <c:v>44090</c:v>
                </c:pt>
                <c:pt idx="79">
                  <c:v>44089</c:v>
                </c:pt>
                <c:pt idx="80">
                  <c:v>44088</c:v>
                </c:pt>
                <c:pt idx="81">
                  <c:v>44085</c:v>
                </c:pt>
                <c:pt idx="82">
                  <c:v>44084</c:v>
                </c:pt>
                <c:pt idx="83">
                  <c:v>44083</c:v>
                </c:pt>
                <c:pt idx="84">
                  <c:v>44082</c:v>
                </c:pt>
                <c:pt idx="85">
                  <c:v>44081</c:v>
                </c:pt>
                <c:pt idx="86">
                  <c:v>44078</c:v>
                </c:pt>
                <c:pt idx="87">
                  <c:v>44077</c:v>
                </c:pt>
                <c:pt idx="88">
                  <c:v>44076</c:v>
                </c:pt>
                <c:pt idx="89">
                  <c:v>44075</c:v>
                </c:pt>
                <c:pt idx="90">
                  <c:v>44074</c:v>
                </c:pt>
                <c:pt idx="91">
                  <c:v>44071</c:v>
                </c:pt>
                <c:pt idx="92">
                  <c:v>44070</c:v>
                </c:pt>
                <c:pt idx="93">
                  <c:v>44069</c:v>
                </c:pt>
                <c:pt idx="94">
                  <c:v>44068</c:v>
                </c:pt>
                <c:pt idx="95">
                  <c:v>44067</c:v>
                </c:pt>
                <c:pt idx="96">
                  <c:v>44064</c:v>
                </c:pt>
                <c:pt idx="97">
                  <c:v>44063</c:v>
                </c:pt>
                <c:pt idx="98">
                  <c:v>44062</c:v>
                </c:pt>
                <c:pt idx="99">
                  <c:v>44061</c:v>
                </c:pt>
                <c:pt idx="100">
                  <c:v>44060</c:v>
                </c:pt>
                <c:pt idx="101">
                  <c:v>44057</c:v>
                </c:pt>
                <c:pt idx="102">
                  <c:v>44056</c:v>
                </c:pt>
                <c:pt idx="103">
                  <c:v>44055</c:v>
                </c:pt>
                <c:pt idx="104">
                  <c:v>44054</c:v>
                </c:pt>
                <c:pt idx="105">
                  <c:v>44053</c:v>
                </c:pt>
                <c:pt idx="106">
                  <c:v>44050</c:v>
                </c:pt>
                <c:pt idx="107">
                  <c:v>44049</c:v>
                </c:pt>
                <c:pt idx="108">
                  <c:v>44048</c:v>
                </c:pt>
                <c:pt idx="109">
                  <c:v>44047</c:v>
                </c:pt>
                <c:pt idx="110">
                  <c:v>44046</c:v>
                </c:pt>
                <c:pt idx="111">
                  <c:v>44043</c:v>
                </c:pt>
                <c:pt idx="112">
                  <c:v>44042</c:v>
                </c:pt>
                <c:pt idx="113">
                  <c:v>44041</c:v>
                </c:pt>
                <c:pt idx="114">
                  <c:v>44040</c:v>
                </c:pt>
                <c:pt idx="115">
                  <c:v>44039</c:v>
                </c:pt>
                <c:pt idx="116">
                  <c:v>44036</c:v>
                </c:pt>
                <c:pt idx="117">
                  <c:v>44035</c:v>
                </c:pt>
                <c:pt idx="118">
                  <c:v>44034</c:v>
                </c:pt>
                <c:pt idx="119">
                  <c:v>44033</c:v>
                </c:pt>
                <c:pt idx="120">
                  <c:v>44032</c:v>
                </c:pt>
                <c:pt idx="121">
                  <c:v>44029</c:v>
                </c:pt>
                <c:pt idx="122">
                  <c:v>44028</c:v>
                </c:pt>
                <c:pt idx="123">
                  <c:v>44027</c:v>
                </c:pt>
                <c:pt idx="124">
                  <c:v>44026</c:v>
                </c:pt>
                <c:pt idx="125">
                  <c:v>44025</c:v>
                </c:pt>
                <c:pt idx="126">
                  <c:v>44022</c:v>
                </c:pt>
                <c:pt idx="127">
                  <c:v>44021</c:v>
                </c:pt>
                <c:pt idx="128">
                  <c:v>44020</c:v>
                </c:pt>
                <c:pt idx="129">
                  <c:v>44019</c:v>
                </c:pt>
                <c:pt idx="130">
                  <c:v>44018</c:v>
                </c:pt>
                <c:pt idx="131">
                  <c:v>44015</c:v>
                </c:pt>
                <c:pt idx="132">
                  <c:v>44014</c:v>
                </c:pt>
                <c:pt idx="133">
                  <c:v>44013</c:v>
                </c:pt>
                <c:pt idx="134">
                  <c:v>44012</c:v>
                </c:pt>
                <c:pt idx="135">
                  <c:v>44011</c:v>
                </c:pt>
                <c:pt idx="136">
                  <c:v>44008</c:v>
                </c:pt>
                <c:pt idx="137">
                  <c:v>44007</c:v>
                </c:pt>
                <c:pt idx="138">
                  <c:v>44006</c:v>
                </c:pt>
                <c:pt idx="139">
                  <c:v>44005</c:v>
                </c:pt>
                <c:pt idx="140">
                  <c:v>44004</c:v>
                </c:pt>
                <c:pt idx="141">
                  <c:v>44001</c:v>
                </c:pt>
                <c:pt idx="142">
                  <c:v>44000</c:v>
                </c:pt>
                <c:pt idx="143">
                  <c:v>43999</c:v>
                </c:pt>
                <c:pt idx="144">
                  <c:v>43998</c:v>
                </c:pt>
                <c:pt idx="145">
                  <c:v>43997</c:v>
                </c:pt>
                <c:pt idx="146">
                  <c:v>43994</c:v>
                </c:pt>
                <c:pt idx="147">
                  <c:v>43993</c:v>
                </c:pt>
                <c:pt idx="148">
                  <c:v>43992</c:v>
                </c:pt>
                <c:pt idx="149">
                  <c:v>43991</c:v>
                </c:pt>
                <c:pt idx="150">
                  <c:v>43990</c:v>
                </c:pt>
                <c:pt idx="151">
                  <c:v>43987</c:v>
                </c:pt>
                <c:pt idx="152">
                  <c:v>43986</c:v>
                </c:pt>
                <c:pt idx="153">
                  <c:v>43985</c:v>
                </c:pt>
                <c:pt idx="154">
                  <c:v>43984</c:v>
                </c:pt>
                <c:pt idx="155">
                  <c:v>43980</c:v>
                </c:pt>
                <c:pt idx="156">
                  <c:v>43979</c:v>
                </c:pt>
                <c:pt idx="157">
                  <c:v>43978</c:v>
                </c:pt>
                <c:pt idx="158">
                  <c:v>43977</c:v>
                </c:pt>
                <c:pt idx="159">
                  <c:v>43976</c:v>
                </c:pt>
                <c:pt idx="160">
                  <c:v>43973</c:v>
                </c:pt>
                <c:pt idx="161">
                  <c:v>43971</c:v>
                </c:pt>
                <c:pt idx="162">
                  <c:v>43970</c:v>
                </c:pt>
                <c:pt idx="163">
                  <c:v>43969</c:v>
                </c:pt>
                <c:pt idx="164">
                  <c:v>43966</c:v>
                </c:pt>
                <c:pt idx="165">
                  <c:v>43965</c:v>
                </c:pt>
                <c:pt idx="166">
                  <c:v>43964</c:v>
                </c:pt>
                <c:pt idx="167">
                  <c:v>43963</c:v>
                </c:pt>
                <c:pt idx="168">
                  <c:v>43962</c:v>
                </c:pt>
                <c:pt idx="169">
                  <c:v>43959</c:v>
                </c:pt>
                <c:pt idx="170">
                  <c:v>43958</c:v>
                </c:pt>
                <c:pt idx="171">
                  <c:v>43957</c:v>
                </c:pt>
                <c:pt idx="172">
                  <c:v>43956</c:v>
                </c:pt>
                <c:pt idx="173">
                  <c:v>43955</c:v>
                </c:pt>
                <c:pt idx="174">
                  <c:v>43951</c:v>
                </c:pt>
                <c:pt idx="175">
                  <c:v>43950</c:v>
                </c:pt>
                <c:pt idx="176">
                  <c:v>43949</c:v>
                </c:pt>
                <c:pt idx="177">
                  <c:v>43948</c:v>
                </c:pt>
                <c:pt idx="178">
                  <c:v>43945</c:v>
                </c:pt>
                <c:pt idx="179">
                  <c:v>43944</c:v>
                </c:pt>
                <c:pt idx="180">
                  <c:v>43943</c:v>
                </c:pt>
                <c:pt idx="181">
                  <c:v>43942</c:v>
                </c:pt>
                <c:pt idx="182">
                  <c:v>43941</c:v>
                </c:pt>
                <c:pt idx="183">
                  <c:v>43938</c:v>
                </c:pt>
                <c:pt idx="184">
                  <c:v>43937</c:v>
                </c:pt>
                <c:pt idx="185">
                  <c:v>43936</c:v>
                </c:pt>
                <c:pt idx="186">
                  <c:v>43935</c:v>
                </c:pt>
                <c:pt idx="187">
                  <c:v>43929</c:v>
                </c:pt>
                <c:pt idx="188">
                  <c:v>43928</c:v>
                </c:pt>
                <c:pt idx="189">
                  <c:v>43927</c:v>
                </c:pt>
                <c:pt idx="190">
                  <c:v>43924</c:v>
                </c:pt>
                <c:pt idx="191">
                  <c:v>43923</c:v>
                </c:pt>
                <c:pt idx="192">
                  <c:v>43922</c:v>
                </c:pt>
                <c:pt idx="193">
                  <c:v>43921</c:v>
                </c:pt>
                <c:pt idx="194">
                  <c:v>43920</c:v>
                </c:pt>
                <c:pt idx="195">
                  <c:v>43917</c:v>
                </c:pt>
                <c:pt idx="196">
                  <c:v>43916</c:v>
                </c:pt>
                <c:pt idx="197">
                  <c:v>43915</c:v>
                </c:pt>
                <c:pt idx="198">
                  <c:v>43914</c:v>
                </c:pt>
                <c:pt idx="199">
                  <c:v>43913</c:v>
                </c:pt>
                <c:pt idx="200">
                  <c:v>43910</c:v>
                </c:pt>
                <c:pt idx="201">
                  <c:v>43909</c:v>
                </c:pt>
                <c:pt idx="202">
                  <c:v>43908</c:v>
                </c:pt>
                <c:pt idx="203">
                  <c:v>43907</c:v>
                </c:pt>
                <c:pt idx="204">
                  <c:v>43906</c:v>
                </c:pt>
                <c:pt idx="205">
                  <c:v>43903</c:v>
                </c:pt>
                <c:pt idx="206">
                  <c:v>43902</c:v>
                </c:pt>
                <c:pt idx="207">
                  <c:v>43901</c:v>
                </c:pt>
                <c:pt idx="208">
                  <c:v>43900</c:v>
                </c:pt>
                <c:pt idx="209">
                  <c:v>43899</c:v>
                </c:pt>
                <c:pt idx="210">
                  <c:v>43896</c:v>
                </c:pt>
                <c:pt idx="211">
                  <c:v>43895</c:v>
                </c:pt>
                <c:pt idx="212">
                  <c:v>43894</c:v>
                </c:pt>
                <c:pt idx="213">
                  <c:v>43893</c:v>
                </c:pt>
                <c:pt idx="214">
                  <c:v>43892</c:v>
                </c:pt>
                <c:pt idx="215">
                  <c:v>43889</c:v>
                </c:pt>
                <c:pt idx="216">
                  <c:v>43888</c:v>
                </c:pt>
                <c:pt idx="217">
                  <c:v>43887</c:v>
                </c:pt>
                <c:pt idx="218">
                  <c:v>43886</c:v>
                </c:pt>
                <c:pt idx="219">
                  <c:v>43885</c:v>
                </c:pt>
                <c:pt idx="220">
                  <c:v>43882</c:v>
                </c:pt>
                <c:pt idx="221">
                  <c:v>43881</c:v>
                </c:pt>
                <c:pt idx="222">
                  <c:v>43880</c:v>
                </c:pt>
                <c:pt idx="223">
                  <c:v>43879</c:v>
                </c:pt>
                <c:pt idx="224">
                  <c:v>43878</c:v>
                </c:pt>
                <c:pt idx="225">
                  <c:v>43875</c:v>
                </c:pt>
                <c:pt idx="226">
                  <c:v>43874</c:v>
                </c:pt>
                <c:pt idx="227">
                  <c:v>43873</c:v>
                </c:pt>
                <c:pt idx="228">
                  <c:v>43872</c:v>
                </c:pt>
                <c:pt idx="229">
                  <c:v>43871</c:v>
                </c:pt>
                <c:pt idx="230">
                  <c:v>43868</c:v>
                </c:pt>
                <c:pt idx="231">
                  <c:v>43867</c:v>
                </c:pt>
                <c:pt idx="232">
                  <c:v>43866</c:v>
                </c:pt>
                <c:pt idx="233">
                  <c:v>43865</c:v>
                </c:pt>
                <c:pt idx="234">
                  <c:v>43864</c:v>
                </c:pt>
                <c:pt idx="235">
                  <c:v>43861</c:v>
                </c:pt>
                <c:pt idx="236">
                  <c:v>43860</c:v>
                </c:pt>
                <c:pt idx="237">
                  <c:v>43859</c:v>
                </c:pt>
                <c:pt idx="238">
                  <c:v>43858</c:v>
                </c:pt>
                <c:pt idx="239">
                  <c:v>43857</c:v>
                </c:pt>
                <c:pt idx="240">
                  <c:v>43854</c:v>
                </c:pt>
                <c:pt idx="241">
                  <c:v>43853</c:v>
                </c:pt>
                <c:pt idx="242">
                  <c:v>43852</c:v>
                </c:pt>
                <c:pt idx="243">
                  <c:v>43851</c:v>
                </c:pt>
                <c:pt idx="244">
                  <c:v>43850</c:v>
                </c:pt>
                <c:pt idx="245">
                  <c:v>43847</c:v>
                </c:pt>
                <c:pt idx="246">
                  <c:v>43846</c:v>
                </c:pt>
                <c:pt idx="247">
                  <c:v>43845</c:v>
                </c:pt>
                <c:pt idx="248">
                  <c:v>43844</c:v>
                </c:pt>
                <c:pt idx="249">
                  <c:v>43843</c:v>
                </c:pt>
                <c:pt idx="250">
                  <c:v>43840</c:v>
                </c:pt>
                <c:pt idx="251">
                  <c:v>43839</c:v>
                </c:pt>
                <c:pt idx="252">
                  <c:v>43838</c:v>
                </c:pt>
                <c:pt idx="253">
                  <c:v>43837</c:v>
                </c:pt>
                <c:pt idx="254">
                  <c:v>43836</c:v>
                </c:pt>
                <c:pt idx="255">
                  <c:v>43833</c:v>
                </c:pt>
                <c:pt idx="256">
                  <c:v>43832</c:v>
                </c:pt>
                <c:pt idx="257">
                  <c:v>43829</c:v>
                </c:pt>
                <c:pt idx="258">
                  <c:v>43826</c:v>
                </c:pt>
                <c:pt idx="259">
                  <c:v>43822</c:v>
                </c:pt>
                <c:pt idx="260">
                  <c:v>43819</c:v>
                </c:pt>
                <c:pt idx="261">
                  <c:v>43818</c:v>
                </c:pt>
                <c:pt idx="262">
                  <c:v>43817</c:v>
                </c:pt>
                <c:pt idx="263">
                  <c:v>43816</c:v>
                </c:pt>
                <c:pt idx="264">
                  <c:v>43815</c:v>
                </c:pt>
                <c:pt idx="265">
                  <c:v>43812</c:v>
                </c:pt>
                <c:pt idx="266">
                  <c:v>43811</c:v>
                </c:pt>
                <c:pt idx="267">
                  <c:v>43810</c:v>
                </c:pt>
                <c:pt idx="268">
                  <c:v>43809</c:v>
                </c:pt>
                <c:pt idx="269">
                  <c:v>43808</c:v>
                </c:pt>
                <c:pt idx="270">
                  <c:v>43805</c:v>
                </c:pt>
                <c:pt idx="271">
                  <c:v>43804</c:v>
                </c:pt>
                <c:pt idx="272">
                  <c:v>43803</c:v>
                </c:pt>
                <c:pt idx="273">
                  <c:v>43802</c:v>
                </c:pt>
                <c:pt idx="274">
                  <c:v>43801</c:v>
                </c:pt>
                <c:pt idx="275">
                  <c:v>43798</c:v>
                </c:pt>
                <c:pt idx="276">
                  <c:v>43797</c:v>
                </c:pt>
                <c:pt idx="277">
                  <c:v>43796</c:v>
                </c:pt>
                <c:pt idx="278">
                  <c:v>43795</c:v>
                </c:pt>
                <c:pt idx="279">
                  <c:v>43794</c:v>
                </c:pt>
                <c:pt idx="280">
                  <c:v>43791</c:v>
                </c:pt>
                <c:pt idx="281">
                  <c:v>43790</c:v>
                </c:pt>
                <c:pt idx="282">
                  <c:v>43789</c:v>
                </c:pt>
                <c:pt idx="283">
                  <c:v>43788</c:v>
                </c:pt>
                <c:pt idx="284">
                  <c:v>43787</c:v>
                </c:pt>
                <c:pt idx="285">
                  <c:v>43784</c:v>
                </c:pt>
                <c:pt idx="286">
                  <c:v>43783</c:v>
                </c:pt>
                <c:pt idx="287">
                  <c:v>43782</c:v>
                </c:pt>
                <c:pt idx="288">
                  <c:v>43781</c:v>
                </c:pt>
                <c:pt idx="289">
                  <c:v>43780</c:v>
                </c:pt>
                <c:pt idx="290">
                  <c:v>43777</c:v>
                </c:pt>
                <c:pt idx="291">
                  <c:v>43776</c:v>
                </c:pt>
                <c:pt idx="292">
                  <c:v>43775</c:v>
                </c:pt>
                <c:pt idx="293">
                  <c:v>43774</c:v>
                </c:pt>
                <c:pt idx="294">
                  <c:v>43773</c:v>
                </c:pt>
                <c:pt idx="295">
                  <c:v>43770</c:v>
                </c:pt>
                <c:pt idx="296">
                  <c:v>43769</c:v>
                </c:pt>
                <c:pt idx="297">
                  <c:v>43768</c:v>
                </c:pt>
                <c:pt idx="298">
                  <c:v>43767</c:v>
                </c:pt>
                <c:pt idx="299">
                  <c:v>43766</c:v>
                </c:pt>
                <c:pt idx="300">
                  <c:v>43763</c:v>
                </c:pt>
                <c:pt idx="301">
                  <c:v>43762</c:v>
                </c:pt>
                <c:pt idx="302">
                  <c:v>43761</c:v>
                </c:pt>
                <c:pt idx="303">
                  <c:v>43760</c:v>
                </c:pt>
                <c:pt idx="304">
                  <c:v>43759</c:v>
                </c:pt>
                <c:pt idx="305">
                  <c:v>43756</c:v>
                </c:pt>
                <c:pt idx="306">
                  <c:v>43755</c:v>
                </c:pt>
                <c:pt idx="307">
                  <c:v>43754</c:v>
                </c:pt>
                <c:pt idx="308">
                  <c:v>43753</c:v>
                </c:pt>
                <c:pt idx="309">
                  <c:v>43752</c:v>
                </c:pt>
                <c:pt idx="310">
                  <c:v>43749</c:v>
                </c:pt>
                <c:pt idx="311">
                  <c:v>43748</c:v>
                </c:pt>
                <c:pt idx="312">
                  <c:v>43747</c:v>
                </c:pt>
                <c:pt idx="313">
                  <c:v>43746</c:v>
                </c:pt>
                <c:pt idx="314">
                  <c:v>43745</c:v>
                </c:pt>
                <c:pt idx="315">
                  <c:v>43742</c:v>
                </c:pt>
                <c:pt idx="316">
                  <c:v>43741</c:v>
                </c:pt>
                <c:pt idx="317">
                  <c:v>43740</c:v>
                </c:pt>
                <c:pt idx="318">
                  <c:v>43739</c:v>
                </c:pt>
                <c:pt idx="319">
                  <c:v>43738</c:v>
                </c:pt>
                <c:pt idx="320">
                  <c:v>43735</c:v>
                </c:pt>
                <c:pt idx="321">
                  <c:v>43734</c:v>
                </c:pt>
                <c:pt idx="322">
                  <c:v>43733</c:v>
                </c:pt>
                <c:pt idx="323">
                  <c:v>43732</c:v>
                </c:pt>
                <c:pt idx="324">
                  <c:v>43731</c:v>
                </c:pt>
                <c:pt idx="325">
                  <c:v>43728</c:v>
                </c:pt>
                <c:pt idx="326">
                  <c:v>43727</c:v>
                </c:pt>
                <c:pt idx="327">
                  <c:v>43726</c:v>
                </c:pt>
                <c:pt idx="328">
                  <c:v>43725</c:v>
                </c:pt>
                <c:pt idx="329">
                  <c:v>43724</c:v>
                </c:pt>
                <c:pt idx="330">
                  <c:v>43721</c:v>
                </c:pt>
                <c:pt idx="331">
                  <c:v>43720</c:v>
                </c:pt>
                <c:pt idx="332">
                  <c:v>43719</c:v>
                </c:pt>
                <c:pt idx="333">
                  <c:v>43718</c:v>
                </c:pt>
                <c:pt idx="334">
                  <c:v>43717</c:v>
                </c:pt>
                <c:pt idx="335">
                  <c:v>43714</c:v>
                </c:pt>
                <c:pt idx="336">
                  <c:v>43713</c:v>
                </c:pt>
                <c:pt idx="337">
                  <c:v>43712</c:v>
                </c:pt>
                <c:pt idx="338">
                  <c:v>43711</c:v>
                </c:pt>
                <c:pt idx="339">
                  <c:v>43710</c:v>
                </c:pt>
                <c:pt idx="340">
                  <c:v>43707</c:v>
                </c:pt>
                <c:pt idx="341">
                  <c:v>43706</c:v>
                </c:pt>
                <c:pt idx="342">
                  <c:v>43705</c:v>
                </c:pt>
                <c:pt idx="343">
                  <c:v>43704</c:v>
                </c:pt>
                <c:pt idx="344">
                  <c:v>43703</c:v>
                </c:pt>
                <c:pt idx="345">
                  <c:v>43700</c:v>
                </c:pt>
                <c:pt idx="346">
                  <c:v>43699</c:v>
                </c:pt>
                <c:pt idx="347">
                  <c:v>43698</c:v>
                </c:pt>
                <c:pt idx="348">
                  <c:v>43697</c:v>
                </c:pt>
                <c:pt idx="349">
                  <c:v>43696</c:v>
                </c:pt>
                <c:pt idx="350">
                  <c:v>43693</c:v>
                </c:pt>
                <c:pt idx="351">
                  <c:v>43692</c:v>
                </c:pt>
                <c:pt idx="352">
                  <c:v>43691</c:v>
                </c:pt>
                <c:pt idx="353">
                  <c:v>43690</c:v>
                </c:pt>
                <c:pt idx="354">
                  <c:v>43689</c:v>
                </c:pt>
                <c:pt idx="355">
                  <c:v>43686</c:v>
                </c:pt>
                <c:pt idx="356">
                  <c:v>43685</c:v>
                </c:pt>
                <c:pt idx="357">
                  <c:v>43684</c:v>
                </c:pt>
                <c:pt idx="358">
                  <c:v>43683</c:v>
                </c:pt>
                <c:pt idx="359">
                  <c:v>43682</c:v>
                </c:pt>
                <c:pt idx="360">
                  <c:v>43679</c:v>
                </c:pt>
                <c:pt idx="361">
                  <c:v>43678</c:v>
                </c:pt>
                <c:pt idx="362">
                  <c:v>43677</c:v>
                </c:pt>
                <c:pt idx="363">
                  <c:v>43676</c:v>
                </c:pt>
                <c:pt idx="364">
                  <c:v>43675</c:v>
                </c:pt>
                <c:pt idx="365">
                  <c:v>43672</c:v>
                </c:pt>
                <c:pt idx="366">
                  <c:v>43671</c:v>
                </c:pt>
                <c:pt idx="367">
                  <c:v>43670</c:v>
                </c:pt>
                <c:pt idx="368">
                  <c:v>43669</c:v>
                </c:pt>
                <c:pt idx="369">
                  <c:v>43668</c:v>
                </c:pt>
                <c:pt idx="370">
                  <c:v>43665</c:v>
                </c:pt>
                <c:pt idx="371">
                  <c:v>43664</c:v>
                </c:pt>
                <c:pt idx="372">
                  <c:v>43663</c:v>
                </c:pt>
                <c:pt idx="373">
                  <c:v>43662</c:v>
                </c:pt>
                <c:pt idx="374">
                  <c:v>43661</c:v>
                </c:pt>
                <c:pt idx="375">
                  <c:v>43658</c:v>
                </c:pt>
                <c:pt idx="376">
                  <c:v>43657</c:v>
                </c:pt>
                <c:pt idx="377">
                  <c:v>43656</c:v>
                </c:pt>
                <c:pt idx="378">
                  <c:v>43655</c:v>
                </c:pt>
                <c:pt idx="379">
                  <c:v>43654</c:v>
                </c:pt>
                <c:pt idx="380">
                  <c:v>43651</c:v>
                </c:pt>
                <c:pt idx="381">
                  <c:v>43650</c:v>
                </c:pt>
                <c:pt idx="382">
                  <c:v>43649</c:v>
                </c:pt>
                <c:pt idx="383">
                  <c:v>43648</c:v>
                </c:pt>
                <c:pt idx="384">
                  <c:v>43647</c:v>
                </c:pt>
                <c:pt idx="385">
                  <c:v>43644</c:v>
                </c:pt>
                <c:pt idx="386">
                  <c:v>43643</c:v>
                </c:pt>
                <c:pt idx="387">
                  <c:v>43642</c:v>
                </c:pt>
                <c:pt idx="388">
                  <c:v>43641</c:v>
                </c:pt>
                <c:pt idx="389">
                  <c:v>43640</c:v>
                </c:pt>
                <c:pt idx="390">
                  <c:v>43637</c:v>
                </c:pt>
                <c:pt idx="391">
                  <c:v>43636</c:v>
                </c:pt>
                <c:pt idx="392">
                  <c:v>43635</c:v>
                </c:pt>
                <c:pt idx="393">
                  <c:v>43634</c:v>
                </c:pt>
                <c:pt idx="394">
                  <c:v>43633</c:v>
                </c:pt>
                <c:pt idx="395">
                  <c:v>43630</c:v>
                </c:pt>
                <c:pt idx="396">
                  <c:v>43629</c:v>
                </c:pt>
                <c:pt idx="397">
                  <c:v>43628</c:v>
                </c:pt>
                <c:pt idx="398">
                  <c:v>43627</c:v>
                </c:pt>
                <c:pt idx="399">
                  <c:v>43623</c:v>
                </c:pt>
                <c:pt idx="400">
                  <c:v>43622</c:v>
                </c:pt>
                <c:pt idx="401">
                  <c:v>43621</c:v>
                </c:pt>
                <c:pt idx="402">
                  <c:v>43620</c:v>
                </c:pt>
                <c:pt idx="403">
                  <c:v>43619</c:v>
                </c:pt>
                <c:pt idx="404">
                  <c:v>43616</c:v>
                </c:pt>
                <c:pt idx="405">
                  <c:v>43614</c:v>
                </c:pt>
                <c:pt idx="406">
                  <c:v>43613</c:v>
                </c:pt>
                <c:pt idx="407">
                  <c:v>43612</c:v>
                </c:pt>
                <c:pt idx="408">
                  <c:v>43609</c:v>
                </c:pt>
                <c:pt idx="409">
                  <c:v>43608</c:v>
                </c:pt>
                <c:pt idx="410">
                  <c:v>43607</c:v>
                </c:pt>
                <c:pt idx="411">
                  <c:v>43606</c:v>
                </c:pt>
                <c:pt idx="412">
                  <c:v>43605</c:v>
                </c:pt>
                <c:pt idx="413">
                  <c:v>43601</c:v>
                </c:pt>
                <c:pt idx="414">
                  <c:v>43600</c:v>
                </c:pt>
                <c:pt idx="415">
                  <c:v>43599</c:v>
                </c:pt>
                <c:pt idx="416">
                  <c:v>43598</c:v>
                </c:pt>
                <c:pt idx="417">
                  <c:v>43595</c:v>
                </c:pt>
                <c:pt idx="418">
                  <c:v>43594</c:v>
                </c:pt>
                <c:pt idx="419">
                  <c:v>43593</c:v>
                </c:pt>
                <c:pt idx="420">
                  <c:v>43592</c:v>
                </c:pt>
                <c:pt idx="421">
                  <c:v>43591</c:v>
                </c:pt>
                <c:pt idx="422">
                  <c:v>43588</c:v>
                </c:pt>
                <c:pt idx="423">
                  <c:v>43587</c:v>
                </c:pt>
                <c:pt idx="424">
                  <c:v>43585</c:v>
                </c:pt>
                <c:pt idx="425">
                  <c:v>43584</c:v>
                </c:pt>
                <c:pt idx="426">
                  <c:v>43583</c:v>
                </c:pt>
                <c:pt idx="427">
                  <c:v>43582</c:v>
                </c:pt>
                <c:pt idx="428">
                  <c:v>43579</c:v>
                </c:pt>
                <c:pt idx="429">
                  <c:v>43578</c:v>
                </c:pt>
                <c:pt idx="430">
                  <c:v>43572</c:v>
                </c:pt>
                <c:pt idx="431">
                  <c:v>43571</c:v>
                </c:pt>
                <c:pt idx="432">
                  <c:v>43570</c:v>
                </c:pt>
                <c:pt idx="433">
                  <c:v>43567</c:v>
                </c:pt>
                <c:pt idx="434">
                  <c:v>43566</c:v>
                </c:pt>
                <c:pt idx="435">
                  <c:v>43565</c:v>
                </c:pt>
                <c:pt idx="436">
                  <c:v>43564</c:v>
                </c:pt>
                <c:pt idx="437">
                  <c:v>43563</c:v>
                </c:pt>
                <c:pt idx="438">
                  <c:v>43560</c:v>
                </c:pt>
                <c:pt idx="439">
                  <c:v>43559</c:v>
                </c:pt>
                <c:pt idx="440">
                  <c:v>43558</c:v>
                </c:pt>
                <c:pt idx="441">
                  <c:v>43557</c:v>
                </c:pt>
                <c:pt idx="442">
                  <c:v>43556</c:v>
                </c:pt>
                <c:pt idx="443">
                  <c:v>43553</c:v>
                </c:pt>
                <c:pt idx="444">
                  <c:v>43552</c:v>
                </c:pt>
                <c:pt idx="445">
                  <c:v>43551</c:v>
                </c:pt>
                <c:pt idx="446">
                  <c:v>43550</c:v>
                </c:pt>
                <c:pt idx="447">
                  <c:v>43549</c:v>
                </c:pt>
                <c:pt idx="448">
                  <c:v>43546</c:v>
                </c:pt>
                <c:pt idx="449">
                  <c:v>43545</c:v>
                </c:pt>
                <c:pt idx="450">
                  <c:v>43544</c:v>
                </c:pt>
                <c:pt idx="451">
                  <c:v>43543</c:v>
                </c:pt>
                <c:pt idx="452">
                  <c:v>43542</c:v>
                </c:pt>
                <c:pt idx="453">
                  <c:v>43539</c:v>
                </c:pt>
                <c:pt idx="454">
                  <c:v>43538</c:v>
                </c:pt>
                <c:pt idx="455">
                  <c:v>43537</c:v>
                </c:pt>
                <c:pt idx="456">
                  <c:v>43536</c:v>
                </c:pt>
                <c:pt idx="457">
                  <c:v>43535</c:v>
                </c:pt>
                <c:pt idx="458">
                  <c:v>43532</c:v>
                </c:pt>
                <c:pt idx="459">
                  <c:v>43531</c:v>
                </c:pt>
                <c:pt idx="460">
                  <c:v>43530</c:v>
                </c:pt>
                <c:pt idx="461">
                  <c:v>43529</c:v>
                </c:pt>
                <c:pt idx="462">
                  <c:v>43528</c:v>
                </c:pt>
                <c:pt idx="463">
                  <c:v>43525</c:v>
                </c:pt>
                <c:pt idx="464">
                  <c:v>43524</c:v>
                </c:pt>
                <c:pt idx="465">
                  <c:v>43523</c:v>
                </c:pt>
                <c:pt idx="466">
                  <c:v>43522</c:v>
                </c:pt>
                <c:pt idx="467">
                  <c:v>43521</c:v>
                </c:pt>
                <c:pt idx="468">
                  <c:v>43518</c:v>
                </c:pt>
                <c:pt idx="469">
                  <c:v>43517</c:v>
                </c:pt>
                <c:pt idx="470">
                  <c:v>43516</c:v>
                </c:pt>
                <c:pt idx="471">
                  <c:v>43515</c:v>
                </c:pt>
                <c:pt idx="472">
                  <c:v>43514</c:v>
                </c:pt>
                <c:pt idx="473">
                  <c:v>43511</c:v>
                </c:pt>
                <c:pt idx="474">
                  <c:v>43510</c:v>
                </c:pt>
                <c:pt idx="475">
                  <c:v>43509</c:v>
                </c:pt>
                <c:pt idx="476">
                  <c:v>43508</c:v>
                </c:pt>
                <c:pt idx="477">
                  <c:v>43507</c:v>
                </c:pt>
                <c:pt idx="478">
                  <c:v>43504</c:v>
                </c:pt>
                <c:pt idx="479">
                  <c:v>43503</c:v>
                </c:pt>
                <c:pt idx="480">
                  <c:v>43502</c:v>
                </c:pt>
                <c:pt idx="481">
                  <c:v>43501</c:v>
                </c:pt>
                <c:pt idx="482">
                  <c:v>43500</c:v>
                </c:pt>
                <c:pt idx="483">
                  <c:v>43497</c:v>
                </c:pt>
                <c:pt idx="484">
                  <c:v>43496</c:v>
                </c:pt>
                <c:pt idx="485">
                  <c:v>43495</c:v>
                </c:pt>
                <c:pt idx="486">
                  <c:v>43494</c:v>
                </c:pt>
                <c:pt idx="487">
                  <c:v>43493</c:v>
                </c:pt>
                <c:pt idx="488">
                  <c:v>43490</c:v>
                </c:pt>
                <c:pt idx="489">
                  <c:v>43489</c:v>
                </c:pt>
                <c:pt idx="490">
                  <c:v>43488</c:v>
                </c:pt>
                <c:pt idx="491">
                  <c:v>43487</c:v>
                </c:pt>
                <c:pt idx="492">
                  <c:v>43486</c:v>
                </c:pt>
                <c:pt idx="493">
                  <c:v>43483</c:v>
                </c:pt>
                <c:pt idx="494">
                  <c:v>43482</c:v>
                </c:pt>
                <c:pt idx="495">
                  <c:v>43481</c:v>
                </c:pt>
                <c:pt idx="496">
                  <c:v>43480</c:v>
                </c:pt>
                <c:pt idx="497">
                  <c:v>43479</c:v>
                </c:pt>
                <c:pt idx="498">
                  <c:v>43476</c:v>
                </c:pt>
                <c:pt idx="499">
                  <c:v>43475</c:v>
                </c:pt>
                <c:pt idx="500">
                  <c:v>43474</c:v>
                </c:pt>
                <c:pt idx="501">
                  <c:v>43473</c:v>
                </c:pt>
                <c:pt idx="502">
                  <c:v>43472</c:v>
                </c:pt>
                <c:pt idx="503">
                  <c:v>43469</c:v>
                </c:pt>
                <c:pt idx="504">
                  <c:v>43468</c:v>
                </c:pt>
                <c:pt idx="505">
                  <c:v>43467</c:v>
                </c:pt>
                <c:pt idx="506">
                  <c:v>43462</c:v>
                </c:pt>
                <c:pt idx="507">
                  <c:v>43461</c:v>
                </c:pt>
                <c:pt idx="508">
                  <c:v>43455</c:v>
                </c:pt>
                <c:pt idx="509">
                  <c:v>43454</c:v>
                </c:pt>
                <c:pt idx="510">
                  <c:v>43453</c:v>
                </c:pt>
                <c:pt idx="511">
                  <c:v>43452</c:v>
                </c:pt>
                <c:pt idx="512">
                  <c:v>43451</c:v>
                </c:pt>
                <c:pt idx="513">
                  <c:v>43448</c:v>
                </c:pt>
                <c:pt idx="514">
                  <c:v>43447</c:v>
                </c:pt>
                <c:pt idx="515">
                  <c:v>43446</c:v>
                </c:pt>
                <c:pt idx="516">
                  <c:v>43445</c:v>
                </c:pt>
                <c:pt idx="517">
                  <c:v>43444</c:v>
                </c:pt>
                <c:pt idx="518">
                  <c:v>43441</c:v>
                </c:pt>
                <c:pt idx="519">
                  <c:v>43440</c:v>
                </c:pt>
                <c:pt idx="520">
                  <c:v>43439</c:v>
                </c:pt>
                <c:pt idx="521">
                  <c:v>43438</c:v>
                </c:pt>
                <c:pt idx="522">
                  <c:v>43437</c:v>
                </c:pt>
                <c:pt idx="523">
                  <c:v>43434</c:v>
                </c:pt>
                <c:pt idx="524">
                  <c:v>43433</c:v>
                </c:pt>
                <c:pt idx="525">
                  <c:v>43432</c:v>
                </c:pt>
                <c:pt idx="526">
                  <c:v>43431</c:v>
                </c:pt>
                <c:pt idx="527">
                  <c:v>43430</c:v>
                </c:pt>
                <c:pt idx="528">
                  <c:v>43427</c:v>
                </c:pt>
                <c:pt idx="529">
                  <c:v>43426</c:v>
                </c:pt>
                <c:pt idx="530">
                  <c:v>43425</c:v>
                </c:pt>
                <c:pt idx="531">
                  <c:v>43424</c:v>
                </c:pt>
                <c:pt idx="532">
                  <c:v>43423</c:v>
                </c:pt>
                <c:pt idx="533">
                  <c:v>43420</c:v>
                </c:pt>
                <c:pt idx="534">
                  <c:v>43419</c:v>
                </c:pt>
                <c:pt idx="535">
                  <c:v>43418</c:v>
                </c:pt>
                <c:pt idx="536">
                  <c:v>43417</c:v>
                </c:pt>
                <c:pt idx="537">
                  <c:v>43416</c:v>
                </c:pt>
                <c:pt idx="538">
                  <c:v>43413</c:v>
                </c:pt>
                <c:pt idx="539">
                  <c:v>43412</c:v>
                </c:pt>
                <c:pt idx="540">
                  <c:v>43411</c:v>
                </c:pt>
                <c:pt idx="541">
                  <c:v>43410</c:v>
                </c:pt>
                <c:pt idx="542">
                  <c:v>43409</c:v>
                </c:pt>
                <c:pt idx="543">
                  <c:v>43406</c:v>
                </c:pt>
                <c:pt idx="544">
                  <c:v>43405</c:v>
                </c:pt>
                <c:pt idx="545">
                  <c:v>43404</c:v>
                </c:pt>
                <c:pt idx="546">
                  <c:v>43403</c:v>
                </c:pt>
                <c:pt idx="547">
                  <c:v>43402</c:v>
                </c:pt>
                <c:pt idx="548">
                  <c:v>43399</c:v>
                </c:pt>
                <c:pt idx="549">
                  <c:v>43398</c:v>
                </c:pt>
                <c:pt idx="550">
                  <c:v>43397</c:v>
                </c:pt>
                <c:pt idx="551">
                  <c:v>43396</c:v>
                </c:pt>
                <c:pt idx="552">
                  <c:v>43395</c:v>
                </c:pt>
                <c:pt idx="553">
                  <c:v>43392</c:v>
                </c:pt>
                <c:pt idx="554">
                  <c:v>43391</c:v>
                </c:pt>
                <c:pt idx="555">
                  <c:v>43390</c:v>
                </c:pt>
                <c:pt idx="556">
                  <c:v>43389</c:v>
                </c:pt>
                <c:pt idx="557">
                  <c:v>43388</c:v>
                </c:pt>
                <c:pt idx="558">
                  <c:v>43385</c:v>
                </c:pt>
                <c:pt idx="559">
                  <c:v>43384</c:v>
                </c:pt>
                <c:pt idx="560">
                  <c:v>43383</c:v>
                </c:pt>
                <c:pt idx="561">
                  <c:v>43382</c:v>
                </c:pt>
                <c:pt idx="562">
                  <c:v>43381</c:v>
                </c:pt>
                <c:pt idx="563">
                  <c:v>43378</c:v>
                </c:pt>
                <c:pt idx="564">
                  <c:v>43377</c:v>
                </c:pt>
                <c:pt idx="565">
                  <c:v>43376</c:v>
                </c:pt>
                <c:pt idx="566">
                  <c:v>43375</c:v>
                </c:pt>
                <c:pt idx="567">
                  <c:v>43374</c:v>
                </c:pt>
                <c:pt idx="568">
                  <c:v>43371</c:v>
                </c:pt>
                <c:pt idx="569">
                  <c:v>43370</c:v>
                </c:pt>
                <c:pt idx="570">
                  <c:v>43369</c:v>
                </c:pt>
                <c:pt idx="571">
                  <c:v>43368</c:v>
                </c:pt>
                <c:pt idx="572">
                  <c:v>43367</c:v>
                </c:pt>
                <c:pt idx="573">
                  <c:v>43364</c:v>
                </c:pt>
                <c:pt idx="574">
                  <c:v>43363</c:v>
                </c:pt>
                <c:pt idx="575">
                  <c:v>43362</c:v>
                </c:pt>
                <c:pt idx="576">
                  <c:v>43361</c:v>
                </c:pt>
                <c:pt idx="577">
                  <c:v>43360</c:v>
                </c:pt>
                <c:pt idx="578">
                  <c:v>43357</c:v>
                </c:pt>
                <c:pt idx="579">
                  <c:v>43356</c:v>
                </c:pt>
                <c:pt idx="580">
                  <c:v>43355</c:v>
                </c:pt>
                <c:pt idx="581">
                  <c:v>43354</c:v>
                </c:pt>
                <c:pt idx="582">
                  <c:v>43353</c:v>
                </c:pt>
                <c:pt idx="583">
                  <c:v>43350</c:v>
                </c:pt>
                <c:pt idx="584">
                  <c:v>43349</c:v>
                </c:pt>
                <c:pt idx="585">
                  <c:v>43348</c:v>
                </c:pt>
                <c:pt idx="586">
                  <c:v>43347</c:v>
                </c:pt>
                <c:pt idx="587">
                  <c:v>43346</c:v>
                </c:pt>
                <c:pt idx="588">
                  <c:v>43343</c:v>
                </c:pt>
                <c:pt idx="589">
                  <c:v>43342</c:v>
                </c:pt>
                <c:pt idx="590">
                  <c:v>43341</c:v>
                </c:pt>
                <c:pt idx="591">
                  <c:v>43340</c:v>
                </c:pt>
                <c:pt idx="592">
                  <c:v>43339</c:v>
                </c:pt>
                <c:pt idx="593">
                  <c:v>43336</c:v>
                </c:pt>
                <c:pt idx="594">
                  <c:v>43335</c:v>
                </c:pt>
                <c:pt idx="595">
                  <c:v>43334</c:v>
                </c:pt>
                <c:pt idx="596">
                  <c:v>43333</c:v>
                </c:pt>
                <c:pt idx="597">
                  <c:v>43332</c:v>
                </c:pt>
                <c:pt idx="598">
                  <c:v>43329</c:v>
                </c:pt>
                <c:pt idx="599">
                  <c:v>43328</c:v>
                </c:pt>
                <c:pt idx="600">
                  <c:v>43327</c:v>
                </c:pt>
                <c:pt idx="601">
                  <c:v>43326</c:v>
                </c:pt>
                <c:pt idx="602">
                  <c:v>43325</c:v>
                </c:pt>
                <c:pt idx="603">
                  <c:v>43322</c:v>
                </c:pt>
                <c:pt idx="604">
                  <c:v>43321</c:v>
                </c:pt>
                <c:pt idx="605">
                  <c:v>43320</c:v>
                </c:pt>
                <c:pt idx="606">
                  <c:v>43319</c:v>
                </c:pt>
                <c:pt idx="607">
                  <c:v>43318</c:v>
                </c:pt>
                <c:pt idx="608">
                  <c:v>43315</c:v>
                </c:pt>
                <c:pt idx="609">
                  <c:v>43314</c:v>
                </c:pt>
                <c:pt idx="610">
                  <c:v>43313</c:v>
                </c:pt>
                <c:pt idx="611">
                  <c:v>43312</c:v>
                </c:pt>
                <c:pt idx="612">
                  <c:v>43311</c:v>
                </c:pt>
                <c:pt idx="613">
                  <c:v>43308</c:v>
                </c:pt>
                <c:pt idx="614">
                  <c:v>43307</c:v>
                </c:pt>
                <c:pt idx="615">
                  <c:v>43306</c:v>
                </c:pt>
                <c:pt idx="616">
                  <c:v>43305</c:v>
                </c:pt>
                <c:pt idx="617">
                  <c:v>43304</c:v>
                </c:pt>
                <c:pt idx="618">
                  <c:v>43301</c:v>
                </c:pt>
                <c:pt idx="619">
                  <c:v>43300</c:v>
                </c:pt>
                <c:pt idx="620">
                  <c:v>43299</c:v>
                </c:pt>
                <c:pt idx="621">
                  <c:v>43298</c:v>
                </c:pt>
                <c:pt idx="622">
                  <c:v>43297</c:v>
                </c:pt>
                <c:pt idx="623">
                  <c:v>43294</c:v>
                </c:pt>
                <c:pt idx="624">
                  <c:v>43293</c:v>
                </c:pt>
                <c:pt idx="625">
                  <c:v>43292</c:v>
                </c:pt>
                <c:pt idx="626">
                  <c:v>43291</c:v>
                </c:pt>
                <c:pt idx="627">
                  <c:v>43290</c:v>
                </c:pt>
                <c:pt idx="628">
                  <c:v>43287</c:v>
                </c:pt>
                <c:pt idx="629">
                  <c:v>43286</c:v>
                </c:pt>
                <c:pt idx="630">
                  <c:v>43285</c:v>
                </c:pt>
                <c:pt idx="631">
                  <c:v>43284</c:v>
                </c:pt>
                <c:pt idx="632">
                  <c:v>43283</c:v>
                </c:pt>
                <c:pt idx="633">
                  <c:v>43280</c:v>
                </c:pt>
                <c:pt idx="634">
                  <c:v>43279</c:v>
                </c:pt>
                <c:pt idx="635">
                  <c:v>43278</c:v>
                </c:pt>
                <c:pt idx="636">
                  <c:v>43277</c:v>
                </c:pt>
                <c:pt idx="637">
                  <c:v>43276</c:v>
                </c:pt>
                <c:pt idx="638">
                  <c:v>43273</c:v>
                </c:pt>
                <c:pt idx="639">
                  <c:v>43272</c:v>
                </c:pt>
                <c:pt idx="640">
                  <c:v>43271</c:v>
                </c:pt>
                <c:pt idx="641">
                  <c:v>43270</c:v>
                </c:pt>
                <c:pt idx="642">
                  <c:v>43269</c:v>
                </c:pt>
                <c:pt idx="643">
                  <c:v>43266</c:v>
                </c:pt>
                <c:pt idx="644">
                  <c:v>43265</c:v>
                </c:pt>
                <c:pt idx="645">
                  <c:v>43264</c:v>
                </c:pt>
                <c:pt idx="646">
                  <c:v>43263</c:v>
                </c:pt>
                <c:pt idx="647">
                  <c:v>43262</c:v>
                </c:pt>
                <c:pt idx="648">
                  <c:v>43259</c:v>
                </c:pt>
                <c:pt idx="649">
                  <c:v>43258</c:v>
                </c:pt>
                <c:pt idx="650">
                  <c:v>43257</c:v>
                </c:pt>
                <c:pt idx="651">
                  <c:v>43256</c:v>
                </c:pt>
                <c:pt idx="652">
                  <c:v>43255</c:v>
                </c:pt>
                <c:pt idx="653">
                  <c:v>43252</c:v>
                </c:pt>
                <c:pt idx="654">
                  <c:v>43251</c:v>
                </c:pt>
                <c:pt idx="655">
                  <c:v>43250</c:v>
                </c:pt>
                <c:pt idx="656">
                  <c:v>43249</c:v>
                </c:pt>
                <c:pt idx="657">
                  <c:v>43248</c:v>
                </c:pt>
                <c:pt idx="658">
                  <c:v>43245</c:v>
                </c:pt>
                <c:pt idx="659">
                  <c:v>43244</c:v>
                </c:pt>
                <c:pt idx="660">
                  <c:v>43243</c:v>
                </c:pt>
                <c:pt idx="661">
                  <c:v>43242</c:v>
                </c:pt>
                <c:pt idx="662">
                  <c:v>43238</c:v>
                </c:pt>
                <c:pt idx="663">
                  <c:v>43236</c:v>
                </c:pt>
                <c:pt idx="664">
                  <c:v>43235</c:v>
                </c:pt>
                <c:pt idx="665">
                  <c:v>43234</c:v>
                </c:pt>
                <c:pt idx="666">
                  <c:v>43231</c:v>
                </c:pt>
                <c:pt idx="667">
                  <c:v>43229</c:v>
                </c:pt>
                <c:pt idx="668">
                  <c:v>43228</c:v>
                </c:pt>
                <c:pt idx="669">
                  <c:v>43227</c:v>
                </c:pt>
                <c:pt idx="670">
                  <c:v>43224</c:v>
                </c:pt>
                <c:pt idx="671">
                  <c:v>43223</c:v>
                </c:pt>
                <c:pt idx="672">
                  <c:v>43222</c:v>
                </c:pt>
                <c:pt idx="673">
                  <c:v>43220</c:v>
                </c:pt>
                <c:pt idx="674">
                  <c:v>43217</c:v>
                </c:pt>
                <c:pt idx="675">
                  <c:v>43216</c:v>
                </c:pt>
                <c:pt idx="676">
                  <c:v>43215</c:v>
                </c:pt>
                <c:pt idx="677">
                  <c:v>43214</c:v>
                </c:pt>
                <c:pt idx="678">
                  <c:v>43213</c:v>
                </c:pt>
                <c:pt idx="679">
                  <c:v>43210</c:v>
                </c:pt>
                <c:pt idx="680">
                  <c:v>43209</c:v>
                </c:pt>
                <c:pt idx="681">
                  <c:v>43208</c:v>
                </c:pt>
                <c:pt idx="682">
                  <c:v>43207</c:v>
                </c:pt>
                <c:pt idx="683">
                  <c:v>43206</c:v>
                </c:pt>
                <c:pt idx="684">
                  <c:v>43203</c:v>
                </c:pt>
                <c:pt idx="685">
                  <c:v>43202</c:v>
                </c:pt>
                <c:pt idx="686">
                  <c:v>43201</c:v>
                </c:pt>
                <c:pt idx="687">
                  <c:v>43200</c:v>
                </c:pt>
                <c:pt idx="688">
                  <c:v>43199</c:v>
                </c:pt>
                <c:pt idx="689">
                  <c:v>43196</c:v>
                </c:pt>
                <c:pt idx="690">
                  <c:v>43195</c:v>
                </c:pt>
                <c:pt idx="691">
                  <c:v>43194</c:v>
                </c:pt>
                <c:pt idx="692">
                  <c:v>43193</c:v>
                </c:pt>
                <c:pt idx="693">
                  <c:v>43187</c:v>
                </c:pt>
                <c:pt idx="694">
                  <c:v>43186</c:v>
                </c:pt>
                <c:pt idx="695">
                  <c:v>43185</c:v>
                </c:pt>
                <c:pt idx="696">
                  <c:v>43182</c:v>
                </c:pt>
                <c:pt idx="697">
                  <c:v>43181</c:v>
                </c:pt>
                <c:pt idx="698">
                  <c:v>43180</c:v>
                </c:pt>
                <c:pt idx="699">
                  <c:v>43179</c:v>
                </c:pt>
                <c:pt idx="700">
                  <c:v>43178</c:v>
                </c:pt>
                <c:pt idx="701">
                  <c:v>43175</c:v>
                </c:pt>
                <c:pt idx="702">
                  <c:v>43174</c:v>
                </c:pt>
                <c:pt idx="703">
                  <c:v>43173</c:v>
                </c:pt>
                <c:pt idx="704">
                  <c:v>43172</c:v>
                </c:pt>
                <c:pt idx="705">
                  <c:v>43171</c:v>
                </c:pt>
                <c:pt idx="706">
                  <c:v>43168</c:v>
                </c:pt>
                <c:pt idx="707">
                  <c:v>43167</c:v>
                </c:pt>
                <c:pt idx="708">
                  <c:v>43166</c:v>
                </c:pt>
                <c:pt idx="709">
                  <c:v>43165</c:v>
                </c:pt>
                <c:pt idx="710">
                  <c:v>43164</c:v>
                </c:pt>
                <c:pt idx="711">
                  <c:v>43161</c:v>
                </c:pt>
                <c:pt idx="712">
                  <c:v>43160</c:v>
                </c:pt>
                <c:pt idx="713">
                  <c:v>43159</c:v>
                </c:pt>
                <c:pt idx="714">
                  <c:v>43158</c:v>
                </c:pt>
                <c:pt idx="715">
                  <c:v>43157</c:v>
                </c:pt>
                <c:pt idx="716">
                  <c:v>43154</c:v>
                </c:pt>
                <c:pt idx="717">
                  <c:v>43153</c:v>
                </c:pt>
                <c:pt idx="718">
                  <c:v>43152</c:v>
                </c:pt>
                <c:pt idx="719">
                  <c:v>43151</c:v>
                </c:pt>
                <c:pt idx="720">
                  <c:v>43150</c:v>
                </c:pt>
                <c:pt idx="721">
                  <c:v>43147</c:v>
                </c:pt>
                <c:pt idx="722">
                  <c:v>43146</c:v>
                </c:pt>
                <c:pt idx="723">
                  <c:v>43145</c:v>
                </c:pt>
                <c:pt idx="724">
                  <c:v>43144</c:v>
                </c:pt>
                <c:pt idx="725">
                  <c:v>43143</c:v>
                </c:pt>
                <c:pt idx="726">
                  <c:v>43140</c:v>
                </c:pt>
                <c:pt idx="727">
                  <c:v>43139</c:v>
                </c:pt>
                <c:pt idx="728">
                  <c:v>43138</c:v>
                </c:pt>
                <c:pt idx="729">
                  <c:v>43137</c:v>
                </c:pt>
                <c:pt idx="730">
                  <c:v>43136</c:v>
                </c:pt>
                <c:pt idx="731">
                  <c:v>43133</c:v>
                </c:pt>
                <c:pt idx="732">
                  <c:v>43132</c:v>
                </c:pt>
                <c:pt idx="733">
                  <c:v>43131</c:v>
                </c:pt>
                <c:pt idx="734">
                  <c:v>43130</c:v>
                </c:pt>
                <c:pt idx="735">
                  <c:v>43129</c:v>
                </c:pt>
                <c:pt idx="736">
                  <c:v>43126</c:v>
                </c:pt>
                <c:pt idx="737">
                  <c:v>43125</c:v>
                </c:pt>
                <c:pt idx="738">
                  <c:v>43124</c:v>
                </c:pt>
                <c:pt idx="739">
                  <c:v>43123</c:v>
                </c:pt>
                <c:pt idx="740">
                  <c:v>43122</c:v>
                </c:pt>
                <c:pt idx="741">
                  <c:v>43119</c:v>
                </c:pt>
                <c:pt idx="742">
                  <c:v>43118</c:v>
                </c:pt>
                <c:pt idx="743">
                  <c:v>43117</c:v>
                </c:pt>
                <c:pt idx="744">
                  <c:v>43116</c:v>
                </c:pt>
                <c:pt idx="745">
                  <c:v>43115</c:v>
                </c:pt>
                <c:pt idx="746">
                  <c:v>43112</c:v>
                </c:pt>
                <c:pt idx="747">
                  <c:v>43111</c:v>
                </c:pt>
                <c:pt idx="748">
                  <c:v>43110</c:v>
                </c:pt>
                <c:pt idx="749">
                  <c:v>43109</c:v>
                </c:pt>
                <c:pt idx="750">
                  <c:v>43108</c:v>
                </c:pt>
                <c:pt idx="751">
                  <c:v>43105</c:v>
                </c:pt>
                <c:pt idx="752">
                  <c:v>43104</c:v>
                </c:pt>
                <c:pt idx="753">
                  <c:v>43103</c:v>
                </c:pt>
                <c:pt idx="754">
                  <c:v>43102</c:v>
                </c:pt>
                <c:pt idx="755">
                  <c:v>43098</c:v>
                </c:pt>
                <c:pt idx="756">
                  <c:v>43097</c:v>
                </c:pt>
                <c:pt idx="757">
                  <c:v>43096</c:v>
                </c:pt>
                <c:pt idx="758">
                  <c:v>43091</c:v>
                </c:pt>
                <c:pt idx="759">
                  <c:v>43090</c:v>
                </c:pt>
                <c:pt idx="760">
                  <c:v>43089</c:v>
                </c:pt>
                <c:pt idx="761">
                  <c:v>43088</c:v>
                </c:pt>
                <c:pt idx="762">
                  <c:v>43087</c:v>
                </c:pt>
                <c:pt idx="763">
                  <c:v>43084</c:v>
                </c:pt>
                <c:pt idx="764">
                  <c:v>43083</c:v>
                </c:pt>
                <c:pt idx="765">
                  <c:v>43082</c:v>
                </c:pt>
                <c:pt idx="766">
                  <c:v>43081</c:v>
                </c:pt>
                <c:pt idx="767">
                  <c:v>43080</c:v>
                </c:pt>
                <c:pt idx="768">
                  <c:v>43077</c:v>
                </c:pt>
                <c:pt idx="769">
                  <c:v>43076</c:v>
                </c:pt>
                <c:pt idx="770">
                  <c:v>43075</c:v>
                </c:pt>
                <c:pt idx="771">
                  <c:v>43074</c:v>
                </c:pt>
                <c:pt idx="772">
                  <c:v>43073</c:v>
                </c:pt>
                <c:pt idx="773">
                  <c:v>43070</c:v>
                </c:pt>
                <c:pt idx="774">
                  <c:v>43069</c:v>
                </c:pt>
                <c:pt idx="775">
                  <c:v>43068</c:v>
                </c:pt>
                <c:pt idx="776">
                  <c:v>43067</c:v>
                </c:pt>
                <c:pt idx="777">
                  <c:v>43066</c:v>
                </c:pt>
                <c:pt idx="778">
                  <c:v>43063</c:v>
                </c:pt>
                <c:pt idx="779">
                  <c:v>43062</c:v>
                </c:pt>
                <c:pt idx="780">
                  <c:v>43061</c:v>
                </c:pt>
                <c:pt idx="781">
                  <c:v>43060</c:v>
                </c:pt>
                <c:pt idx="782">
                  <c:v>43059</c:v>
                </c:pt>
                <c:pt idx="783">
                  <c:v>43056</c:v>
                </c:pt>
                <c:pt idx="784">
                  <c:v>43055</c:v>
                </c:pt>
                <c:pt idx="785">
                  <c:v>43054</c:v>
                </c:pt>
                <c:pt idx="786">
                  <c:v>43053</c:v>
                </c:pt>
                <c:pt idx="787">
                  <c:v>43052</c:v>
                </c:pt>
                <c:pt idx="788">
                  <c:v>43049</c:v>
                </c:pt>
                <c:pt idx="789">
                  <c:v>43048</c:v>
                </c:pt>
                <c:pt idx="790">
                  <c:v>43047</c:v>
                </c:pt>
                <c:pt idx="791">
                  <c:v>43046</c:v>
                </c:pt>
                <c:pt idx="792">
                  <c:v>43045</c:v>
                </c:pt>
                <c:pt idx="793">
                  <c:v>43042</c:v>
                </c:pt>
                <c:pt idx="794">
                  <c:v>43041</c:v>
                </c:pt>
                <c:pt idx="795">
                  <c:v>43040</c:v>
                </c:pt>
                <c:pt idx="796">
                  <c:v>43039</c:v>
                </c:pt>
                <c:pt idx="797">
                  <c:v>43038</c:v>
                </c:pt>
                <c:pt idx="798">
                  <c:v>43035</c:v>
                </c:pt>
                <c:pt idx="799">
                  <c:v>43034</c:v>
                </c:pt>
                <c:pt idx="800">
                  <c:v>43033</c:v>
                </c:pt>
                <c:pt idx="801">
                  <c:v>43032</c:v>
                </c:pt>
                <c:pt idx="802">
                  <c:v>43031</c:v>
                </c:pt>
                <c:pt idx="803">
                  <c:v>43028</c:v>
                </c:pt>
                <c:pt idx="804">
                  <c:v>43027</c:v>
                </c:pt>
                <c:pt idx="805">
                  <c:v>43026</c:v>
                </c:pt>
                <c:pt idx="806">
                  <c:v>43025</c:v>
                </c:pt>
                <c:pt idx="807">
                  <c:v>43024</c:v>
                </c:pt>
                <c:pt idx="808">
                  <c:v>43021</c:v>
                </c:pt>
                <c:pt idx="809">
                  <c:v>43020</c:v>
                </c:pt>
                <c:pt idx="810">
                  <c:v>43019</c:v>
                </c:pt>
                <c:pt idx="811">
                  <c:v>43018</c:v>
                </c:pt>
                <c:pt idx="812">
                  <c:v>43017</c:v>
                </c:pt>
                <c:pt idx="813">
                  <c:v>43014</c:v>
                </c:pt>
                <c:pt idx="814">
                  <c:v>43013</c:v>
                </c:pt>
                <c:pt idx="815">
                  <c:v>43012</c:v>
                </c:pt>
                <c:pt idx="816">
                  <c:v>43011</c:v>
                </c:pt>
                <c:pt idx="817">
                  <c:v>43010</c:v>
                </c:pt>
                <c:pt idx="818">
                  <c:v>43007</c:v>
                </c:pt>
                <c:pt idx="819">
                  <c:v>43006</c:v>
                </c:pt>
                <c:pt idx="820">
                  <c:v>43005</c:v>
                </c:pt>
                <c:pt idx="821">
                  <c:v>43004</c:v>
                </c:pt>
                <c:pt idx="822">
                  <c:v>43003</c:v>
                </c:pt>
                <c:pt idx="823">
                  <c:v>43000</c:v>
                </c:pt>
                <c:pt idx="824">
                  <c:v>42999</c:v>
                </c:pt>
                <c:pt idx="825">
                  <c:v>42998</c:v>
                </c:pt>
                <c:pt idx="826">
                  <c:v>42997</c:v>
                </c:pt>
                <c:pt idx="827">
                  <c:v>42996</c:v>
                </c:pt>
                <c:pt idx="828">
                  <c:v>42993</c:v>
                </c:pt>
                <c:pt idx="829">
                  <c:v>42992</c:v>
                </c:pt>
                <c:pt idx="830">
                  <c:v>42991</c:v>
                </c:pt>
                <c:pt idx="831">
                  <c:v>42990</c:v>
                </c:pt>
                <c:pt idx="832">
                  <c:v>42989</c:v>
                </c:pt>
                <c:pt idx="833">
                  <c:v>42986</c:v>
                </c:pt>
                <c:pt idx="834">
                  <c:v>42985</c:v>
                </c:pt>
                <c:pt idx="835">
                  <c:v>42984</c:v>
                </c:pt>
                <c:pt idx="836">
                  <c:v>42983</c:v>
                </c:pt>
                <c:pt idx="837">
                  <c:v>42982</c:v>
                </c:pt>
                <c:pt idx="838">
                  <c:v>42979</c:v>
                </c:pt>
                <c:pt idx="839">
                  <c:v>42978</c:v>
                </c:pt>
                <c:pt idx="840">
                  <c:v>42977</c:v>
                </c:pt>
                <c:pt idx="841">
                  <c:v>42976</c:v>
                </c:pt>
                <c:pt idx="842">
                  <c:v>42975</c:v>
                </c:pt>
                <c:pt idx="843">
                  <c:v>42972</c:v>
                </c:pt>
                <c:pt idx="844">
                  <c:v>42971</c:v>
                </c:pt>
                <c:pt idx="845">
                  <c:v>42970</c:v>
                </c:pt>
                <c:pt idx="846">
                  <c:v>42969</c:v>
                </c:pt>
                <c:pt idx="847">
                  <c:v>42968</c:v>
                </c:pt>
                <c:pt idx="848">
                  <c:v>42965</c:v>
                </c:pt>
                <c:pt idx="849">
                  <c:v>42964</c:v>
                </c:pt>
                <c:pt idx="850">
                  <c:v>42963</c:v>
                </c:pt>
                <c:pt idx="851">
                  <c:v>42962</c:v>
                </c:pt>
                <c:pt idx="852">
                  <c:v>42961</c:v>
                </c:pt>
                <c:pt idx="853">
                  <c:v>42958</c:v>
                </c:pt>
                <c:pt idx="854">
                  <c:v>42957</c:v>
                </c:pt>
                <c:pt idx="855">
                  <c:v>42956</c:v>
                </c:pt>
                <c:pt idx="856">
                  <c:v>42955</c:v>
                </c:pt>
                <c:pt idx="857">
                  <c:v>42954</c:v>
                </c:pt>
                <c:pt idx="858">
                  <c:v>42951</c:v>
                </c:pt>
                <c:pt idx="859">
                  <c:v>42950</c:v>
                </c:pt>
                <c:pt idx="860">
                  <c:v>42949</c:v>
                </c:pt>
                <c:pt idx="861">
                  <c:v>42948</c:v>
                </c:pt>
                <c:pt idx="862">
                  <c:v>42947</c:v>
                </c:pt>
                <c:pt idx="863">
                  <c:v>42944</c:v>
                </c:pt>
                <c:pt idx="864">
                  <c:v>42943</c:v>
                </c:pt>
                <c:pt idx="865">
                  <c:v>42942</c:v>
                </c:pt>
                <c:pt idx="866">
                  <c:v>42941</c:v>
                </c:pt>
                <c:pt idx="867">
                  <c:v>42940</c:v>
                </c:pt>
                <c:pt idx="868">
                  <c:v>42937</c:v>
                </c:pt>
                <c:pt idx="869">
                  <c:v>42936</c:v>
                </c:pt>
                <c:pt idx="870">
                  <c:v>42935</c:v>
                </c:pt>
                <c:pt idx="871">
                  <c:v>42934</c:v>
                </c:pt>
                <c:pt idx="872">
                  <c:v>42933</c:v>
                </c:pt>
                <c:pt idx="873">
                  <c:v>42930</c:v>
                </c:pt>
                <c:pt idx="874">
                  <c:v>42929</c:v>
                </c:pt>
                <c:pt idx="875">
                  <c:v>42928</c:v>
                </c:pt>
                <c:pt idx="876">
                  <c:v>42927</c:v>
                </c:pt>
                <c:pt idx="877">
                  <c:v>42926</c:v>
                </c:pt>
                <c:pt idx="878">
                  <c:v>42923</c:v>
                </c:pt>
                <c:pt idx="879">
                  <c:v>42922</c:v>
                </c:pt>
                <c:pt idx="880">
                  <c:v>42921</c:v>
                </c:pt>
                <c:pt idx="881">
                  <c:v>42920</c:v>
                </c:pt>
                <c:pt idx="882">
                  <c:v>42919</c:v>
                </c:pt>
                <c:pt idx="883">
                  <c:v>42916</c:v>
                </c:pt>
                <c:pt idx="884">
                  <c:v>42915</c:v>
                </c:pt>
                <c:pt idx="885">
                  <c:v>42914</c:v>
                </c:pt>
                <c:pt idx="886">
                  <c:v>42913</c:v>
                </c:pt>
                <c:pt idx="887">
                  <c:v>42912</c:v>
                </c:pt>
                <c:pt idx="888">
                  <c:v>42909</c:v>
                </c:pt>
                <c:pt idx="889">
                  <c:v>42908</c:v>
                </c:pt>
                <c:pt idx="890">
                  <c:v>42907</c:v>
                </c:pt>
                <c:pt idx="891">
                  <c:v>42906</c:v>
                </c:pt>
                <c:pt idx="892">
                  <c:v>42905</c:v>
                </c:pt>
                <c:pt idx="893">
                  <c:v>42902</c:v>
                </c:pt>
                <c:pt idx="894">
                  <c:v>42901</c:v>
                </c:pt>
                <c:pt idx="895">
                  <c:v>42900</c:v>
                </c:pt>
                <c:pt idx="896">
                  <c:v>42899</c:v>
                </c:pt>
                <c:pt idx="897">
                  <c:v>42898</c:v>
                </c:pt>
                <c:pt idx="898">
                  <c:v>42895</c:v>
                </c:pt>
                <c:pt idx="899">
                  <c:v>42894</c:v>
                </c:pt>
                <c:pt idx="900">
                  <c:v>42893</c:v>
                </c:pt>
                <c:pt idx="901">
                  <c:v>42892</c:v>
                </c:pt>
                <c:pt idx="902">
                  <c:v>42888</c:v>
                </c:pt>
                <c:pt idx="903">
                  <c:v>42887</c:v>
                </c:pt>
                <c:pt idx="904">
                  <c:v>42886</c:v>
                </c:pt>
                <c:pt idx="905">
                  <c:v>42885</c:v>
                </c:pt>
                <c:pt idx="906">
                  <c:v>42884</c:v>
                </c:pt>
                <c:pt idx="907">
                  <c:v>42881</c:v>
                </c:pt>
                <c:pt idx="908">
                  <c:v>42879</c:v>
                </c:pt>
                <c:pt idx="909">
                  <c:v>42878</c:v>
                </c:pt>
                <c:pt idx="910">
                  <c:v>42877</c:v>
                </c:pt>
                <c:pt idx="911">
                  <c:v>42874</c:v>
                </c:pt>
                <c:pt idx="912">
                  <c:v>42873</c:v>
                </c:pt>
                <c:pt idx="913">
                  <c:v>42871</c:v>
                </c:pt>
                <c:pt idx="914">
                  <c:v>42870</c:v>
                </c:pt>
                <c:pt idx="915">
                  <c:v>42867</c:v>
                </c:pt>
                <c:pt idx="916">
                  <c:v>42866</c:v>
                </c:pt>
                <c:pt idx="917">
                  <c:v>42865</c:v>
                </c:pt>
                <c:pt idx="918">
                  <c:v>42864</c:v>
                </c:pt>
                <c:pt idx="919">
                  <c:v>42863</c:v>
                </c:pt>
                <c:pt idx="920">
                  <c:v>42860</c:v>
                </c:pt>
                <c:pt idx="921">
                  <c:v>42859</c:v>
                </c:pt>
                <c:pt idx="922">
                  <c:v>42858</c:v>
                </c:pt>
                <c:pt idx="923">
                  <c:v>42857</c:v>
                </c:pt>
                <c:pt idx="924">
                  <c:v>42853</c:v>
                </c:pt>
                <c:pt idx="925">
                  <c:v>42852</c:v>
                </c:pt>
                <c:pt idx="926">
                  <c:v>42851</c:v>
                </c:pt>
                <c:pt idx="927">
                  <c:v>42850</c:v>
                </c:pt>
                <c:pt idx="928">
                  <c:v>42849</c:v>
                </c:pt>
                <c:pt idx="929">
                  <c:v>42846</c:v>
                </c:pt>
                <c:pt idx="930">
                  <c:v>42845</c:v>
                </c:pt>
                <c:pt idx="931">
                  <c:v>42844</c:v>
                </c:pt>
                <c:pt idx="932">
                  <c:v>42843</c:v>
                </c:pt>
                <c:pt idx="933">
                  <c:v>42837</c:v>
                </c:pt>
                <c:pt idx="934">
                  <c:v>42836</c:v>
                </c:pt>
                <c:pt idx="935">
                  <c:v>42835</c:v>
                </c:pt>
                <c:pt idx="936">
                  <c:v>42832</c:v>
                </c:pt>
                <c:pt idx="937">
                  <c:v>42831</c:v>
                </c:pt>
                <c:pt idx="938">
                  <c:v>42830</c:v>
                </c:pt>
                <c:pt idx="939">
                  <c:v>42829</c:v>
                </c:pt>
                <c:pt idx="940">
                  <c:v>42828</c:v>
                </c:pt>
                <c:pt idx="941">
                  <c:v>42825</c:v>
                </c:pt>
                <c:pt idx="942">
                  <c:v>42824</c:v>
                </c:pt>
                <c:pt idx="943">
                  <c:v>42823</c:v>
                </c:pt>
                <c:pt idx="944">
                  <c:v>42822</c:v>
                </c:pt>
                <c:pt idx="945">
                  <c:v>42821</c:v>
                </c:pt>
                <c:pt idx="946">
                  <c:v>42818</c:v>
                </c:pt>
                <c:pt idx="947">
                  <c:v>42817</c:v>
                </c:pt>
                <c:pt idx="948">
                  <c:v>42816</c:v>
                </c:pt>
                <c:pt idx="949">
                  <c:v>42815</c:v>
                </c:pt>
                <c:pt idx="950">
                  <c:v>42814</c:v>
                </c:pt>
                <c:pt idx="951">
                  <c:v>42811</c:v>
                </c:pt>
                <c:pt idx="952">
                  <c:v>42810</c:v>
                </c:pt>
                <c:pt idx="953">
                  <c:v>42809</c:v>
                </c:pt>
                <c:pt idx="954">
                  <c:v>42808</c:v>
                </c:pt>
                <c:pt idx="955">
                  <c:v>42807</c:v>
                </c:pt>
                <c:pt idx="956">
                  <c:v>42804</c:v>
                </c:pt>
                <c:pt idx="957">
                  <c:v>42803</c:v>
                </c:pt>
                <c:pt idx="958">
                  <c:v>42802</c:v>
                </c:pt>
                <c:pt idx="959">
                  <c:v>42801</c:v>
                </c:pt>
                <c:pt idx="960">
                  <c:v>42800</c:v>
                </c:pt>
                <c:pt idx="961">
                  <c:v>42797</c:v>
                </c:pt>
                <c:pt idx="962">
                  <c:v>42796</c:v>
                </c:pt>
                <c:pt idx="963">
                  <c:v>42795</c:v>
                </c:pt>
                <c:pt idx="964">
                  <c:v>42794</c:v>
                </c:pt>
                <c:pt idx="965">
                  <c:v>42793</c:v>
                </c:pt>
                <c:pt idx="966">
                  <c:v>42790</c:v>
                </c:pt>
                <c:pt idx="967">
                  <c:v>42789</c:v>
                </c:pt>
                <c:pt idx="968">
                  <c:v>42788</c:v>
                </c:pt>
                <c:pt idx="969">
                  <c:v>42787</c:v>
                </c:pt>
                <c:pt idx="970">
                  <c:v>42786</c:v>
                </c:pt>
                <c:pt idx="971">
                  <c:v>42783</c:v>
                </c:pt>
                <c:pt idx="972">
                  <c:v>42782</c:v>
                </c:pt>
                <c:pt idx="973">
                  <c:v>42781</c:v>
                </c:pt>
                <c:pt idx="974">
                  <c:v>42780</c:v>
                </c:pt>
                <c:pt idx="975">
                  <c:v>42779</c:v>
                </c:pt>
                <c:pt idx="976">
                  <c:v>42776</c:v>
                </c:pt>
                <c:pt idx="977">
                  <c:v>42775</c:v>
                </c:pt>
                <c:pt idx="978">
                  <c:v>42774</c:v>
                </c:pt>
                <c:pt idx="979">
                  <c:v>42773</c:v>
                </c:pt>
                <c:pt idx="980">
                  <c:v>42772</c:v>
                </c:pt>
                <c:pt idx="981">
                  <c:v>42769</c:v>
                </c:pt>
                <c:pt idx="982">
                  <c:v>42768</c:v>
                </c:pt>
                <c:pt idx="983">
                  <c:v>42767</c:v>
                </c:pt>
                <c:pt idx="984">
                  <c:v>42766</c:v>
                </c:pt>
                <c:pt idx="985">
                  <c:v>42765</c:v>
                </c:pt>
                <c:pt idx="986">
                  <c:v>42762</c:v>
                </c:pt>
                <c:pt idx="987">
                  <c:v>42761</c:v>
                </c:pt>
                <c:pt idx="988">
                  <c:v>42760</c:v>
                </c:pt>
                <c:pt idx="989">
                  <c:v>42759</c:v>
                </c:pt>
                <c:pt idx="990">
                  <c:v>42758</c:v>
                </c:pt>
                <c:pt idx="991">
                  <c:v>42755</c:v>
                </c:pt>
                <c:pt idx="992">
                  <c:v>42754</c:v>
                </c:pt>
                <c:pt idx="993">
                  <c:v>42753</c:v>
                </c:pt>
                <c:pt idx="994">
                  <c:v>42752</c:v>
                </c:pt>
                <c:pt idx="995">
                  <c:v>42751</c:v>
                </c:pt>
                <c:pt idx="996">
                  <c:v>42748</c:v>
                </c:pt>
                <c:pt idx="997">
                  <c:v>42747</c:v>
                </c:pt>
                <c:pt idx="998">
                  <c:v>42746</c:v>
                </c:pt>
                <c:pt idx="999">
                  <c:v>42745</c:v>
                </c:pt>
                <c:pt idx="1000">
                  <c:v>42744</c:v>
                </c:pt>
                <c:pt idx="1001">
                  <c:v>42741</c:v>
                </c:pt>
                <c:pt idx="1002">
                  <c:v>42740</c:v>
                </c:pt>
                <c:pt idx="1003">
                  <c:v>42739</c:v>
                </c:pt>
                <c:pt idx="1004">
                  <c:v>42738</c:v>
                </c:pt>
                <c:pt idx="1005">
                  <c:v>42737</c:v>
                </c:pt>
                <c:pt idx="1006">
                  <c:v>42734</c:v>
                </c:pt>
                <c:pt idx="1007">
                  <c:v>42733</c:v>
                </c:pt>
                <c:pt idx="1008">
                  <c:v>42732</c:v>
                </c:pt>
                <c:pt idx="1009">
                  <c:v>42731</c:v>
                </c:pt>
                <c:pt idx="1010">
                  <c:v>42727</c:v>
                </c:pt>
                <c:pt idx="1011">
                  <c:v>42726</c:v>
                </c:pt>
                <c:pt idx="1012">
                  <c:v>42725</c:v>
                </c:pt>
                <c:pt idx="1013">
                  <c:v>42724</c:v>
                </c:pt>
                <c:pt idx="1014">
                  <c:v>42723</c:v>
                </c:pt>
                <c:pt idx="1015">
                  <c:v>42720</c:v>
                </c:pt>
                <c:pt idx="1016">
                  <c:v>42719</c:v>
                </c:pt>
                <c:pt idx="1017">
                  <c:v>42718</c:v>
                </c:pt>
                <c:pt idx="1018">
                  <c:v>42717</c:v>
                </c:pt>
                <c:pt idx="1019">
                  <c:v>42716</c:v>
                </c:pt>
                <c:pt idx="1020">
                  <c:v>42713</c:v>
                </c:pt>
                <c:pt idx="1021">
                  <c:v>42712</c:v>
                </c:pt>
                <c:pt idx="1022">
                  <c:v>42711</c:v>
                </c:pt>
                <c:pt idx="1023">
                  <c:v>42710</c:v>
                </c:pt>
                <c:pt idx="1024">
                  <c:v>42709</c:v>
                </c:pt>
                <c:pt idx="1025">
                  <c:v>42706</c:v>
                </c:pt>
                <c:pt idx="1026">
                  <c:v>42705</c:v>
                </c:pt>
                <c:pt idx="1027">
                  <c:v>42704</c:v>
                </c:pt>
                <c:pt idx="1028">
                  <c:v>42703</c:v>
                </c:pt>
                <c:pt idx="1029">
                  <c:v>42702</c:v>
                </c:pt>
                <c:pt idx="1030">
                  <c:v>42699</c:v>
                </c:pt>
                <c:pt idx="1031">
                  <c:v>42698</c:v>
                </c:pt>
                <c:pt idx="1032">
                  <c:v>42697</c:v>
                </c:pt>
                <c:pt idx="1033">
                  <c:v>42696</c:v>
                </c:pt>
                <c:pt idx="1034">
                  <c:v>42695</c:v>
                </c:pt>
                <c:pt idx="1035">
                  <c:v>42692</c:v>
                </c:pt>
                <c:pt idx="1036">
                  <c:v>42691</c:v>
                </c:pt>
                <c:pt idx="1037">
                  <c:v>42690</c:v>
                </c:pt>
                <c:pt idx="1038">
                  <c:v>42689</c:v>
                </c:pt>
                <c:pt idx="1039">
                  <c:v>42688</c:v>
                </c:pt>
                <c:pt idx="1040">
                  <c:v>42685</c:v>
                </c:pt>
                <c:pt idx="1041">
                  <c:v>42684</c:v>
                </c:pt>
                <c:pt idx="1042">
                  <c:v>42683</c:v>
                </c:pt>
                <c:pt idx="1043">
                  <c:v>42682</c:v>
                </c:pt>
                <c:pt idx="1044">
                  <c:v>42681</c:v>
                </c:pt>
                <c:pt idx="1045">
                  <c:v>42678</c:v>
                </c:pt>
                <c:pt idx="1046">
                  <c:v>42677</c:v>
                </c:pt>
                <c:pt idx="1047">
                  <c:v>42676</c:v>
                </c:pt>
                <c:pt idx="1048">
                  <c:v>42675</c:v>
                </c:pt>
                <c:pt idx="1049">
                  <c:v>42674</c:v>
                </c:pt>
                <c:pt idx="1050">
                  <c:v>42671</c:v>
                </c:pt>
                <c:pt idx="1051">
                  <c:v>42670</c:v>
                </c:pt>
                <c:pt idx="1052">
                  <c:v>42669</c:v>
                </c:pt>
                <c:pt idx="1053">
                  <c:v>42668</c:v>
                </c:pt>
                <c:pt idx="1054">
                  <c:v>42667</c:v>
                </c:pt>
                <c:pt idx="1055">
                  <c:v>42664</c:v>
                </c:pt>
                <c:pt idx="1056">
                  <c:v>42663</c:v>
                </c:pt>
                <c:pt idx="1057">
                  <c:v>42662</c:v>
                </c:pt>
                <c:pt idx="1058">
                  <c:v>42661</c:v>
                </c:pt>
                <c:pt idx="1059">
                  <c:v>42660</c:v>
                </c:pt>
                <c:pt idx="1060">
                  <c:v>42657</c:v>
                </c:pt>
                <c:pt idx="1061">
                  <c:v>42656</c:v>
                </c:pt>
                <c:pt idx="1062">
                  <c:v>42655</c:v>
                </c:pt>
                <c:pt idx="1063">
                  <c:v>42654</c:v>
                </c:pt>
                <c:pt idx="1064">
                  <c:v>42653</c:v>
                </c:pt>
                <c:pt idx="1065">
                  <c:v>42650</c:v>
                </c:pt>
                <c:pt idx="1066">
                  <c:v>42649</c:v>
                </c:pt>
                <c:pt idx="1067">
                  <c:v>42648</c:v>
                </c:pt>
                <c:pt idx="1068">
                  <c:v>42647</c:v>
                </c:pt>
                <c:pt idx="1069">
                  <c:v>42646</c:v>
                </c:pt>
                <c:pt idx="1070">
                  <c:v>42643</c:v>
                </c:pt>
                <c:pt idx="1071">
                  <c:v>42642</c:v>
                </c:pt>
                <c:pt idx="1072">
                  <c:v>42641</c:v>
                </c:pt>
                <c:pt idx="1073">
                  <c:v>42640</c:v>
                </c:pt>
                <c:pt idx="1074">
                  <c:v>42639</c:v>
                </c:pt>
                <c:pt idx="1075">
                  <c:v>42636</c:v>
                </c:pt>
                <c:pt idx="1076">
                  <c:v>42635</c:v>
                </c:pt>
                <c:pt idx="1077">
                  <c:v>42634</c:v>
                </c:pt>
                <c:pt idx="1078">
                  <c:v>42633</c:v>
                </c:pt>
                <c:pt idx="1079">
                  <c:v>42632</c:v>
                </c:pt>
                <c:pt idx="1080">
                  <c:v>42629</c:v>
                </c:pt>
                <c:pt idx="1081">
                  <c:v>42628</c:v>
                </c:pt>
                <c:pt idx="1082">
                  <c:v>42627</c:v>
                </c:pt>
                <c:pt idx="1083">
                  <c:v>42626</c:v>
                </c:pt>
                <c:pt idx="1084">
                  <c:v>42625</c:v>
                </c:pt>
                <c:pt idx="1085">
                  <c:v>42622</c:v>
                </c:pt>
                <c:pt idx="1086">
                  <c:v>42621</c:v>
                </c:pt>
                <c:pt idx="1087">
                  <c:v>42620</c:v>
                </c:pt>
                <c:pt idx="1088">
                  <c:v>42619</c:v>
                </c:pt>
                <c:pt idx="1089">
                  <c:v>42618</c:v>
                </c:pt>
                <c:pt idx="1090">
                  <c:v>42615</c:v>
                </c:pt>
                <c:pt idx="1091">
                  <c:v>42614</c:v>
                </c:pt>
                <c:pt idx="1092">
                  <c:v>42613</c:v>
                </c:pt>
                <c:pt idx="1093">
                  <c:v>42612</c:v>
                </c:pt>
                <c:pt idx="1094">
                  <c:v>42611</c:v>
                </c:pt>
                <c:pt idx="1095">
                  <c:v>42608</c:v>
                </c:pt>
                <c:pt idx="1096">
                  <c:v>42607</c:v>
                </c:pt>
                <c:pt idx="1097">
                  <c:v>42606</c:v>
                </c:pt>
                <c:pt idx="1098">
                  <c:v>42605</c:v>
                </c:pt>
                <c:pt idx="1099">
                  <c:v>42604</c:v>
                </c:pt>
                <c:pt idx="1100">
                  <c:v>42601</c:v>
                </c:pt>
                <c:pt idx="1101">
                  <c:v>42600</c:v>
                </c:pt>
                <c:pt idx="1102">
                  <c:v>42599</c:v>
                </c:pt>
                <c:pt idx="1103">
                  <c:v>42598</c:v>
                </c:pt>
                <c:pt idx="1104">
                  <c:v>42597</c:v>
                </c:pt>
                <c:pt idx="1105">
                  <c:v>42594</c:v>
                </c:pt>
                <c:pt idx="1106">
                  <c:v>42593</c:v>
                </c:pt>
                <c:pt idx="1107">
                  <c:v>42592</c:v>
                </c:pt>
                <c:pt idx="1108">
                  <c:v>42591</c:v>
                </c:pt>
                <c:pt idx="1109">
                  <c:v>42590</c:v>
                </c:pt>
                <c:pt idx="1110">
                  <c:v>42587</c:v>
                </c:pt>
                <c:pt idx="1111">
                  <c:v>42586</c:v>
                </c:pt>
                <c:pt idx="1112">
                  <c:v>42585</c:v>
                </c:pt>
                <c:pt idx="1113">
                  <c:v>42584</c:v>
                </c:pt>
                <c:pt idx="1114">
                  <c:v>42583</c:v>
                </c:pt>
                <c:pt idx="1115">
                  <c:v>42580</c:v>
                </c:pt>
                <c:pt idx="1116">
                  <c:v>42579</c:v>
                </c:pt>
                <c:pt idx="1117">
                  <c:v>42578</c:v>
                </c:pt>
                <c:pt idx="1118">
                  <c:v>42577</c:v>
                </c:pt>
                <c:pt idx="1119">
                  <c:v>42576</c:v>
                </c:pt>
                <c:pt idx="1120">
                  <c:v>42573</c:v>
                </c:pt>
                <c:pt idx="1121">
                  <c:v>42572</c:v>
                </c:pt>
                <c:pt idx="1122">
                  <c:v>42571</c:v>
                </c:pt>
                <c:pt idx="1123">
                  <c:v>42570</c:v>
                </c:pt>
                <c:pt idx="1124">
                  <c:v>42569</c:v>
                </c:pt>
                <c:pt idx="1125">
                  <c:v>42566</c:v>
                </c:pt>
                <c:pt idx="1126">
                  <c:v>42565</c:v>
                </c:pt>
                <c:pt idx="1127">
                  <c:v>42564</c:v>
                </c:pt>
                <c:pt idx="1128">
                  <c:v>42563</c:v>
                </c:pt>
                <c:pt idx="1129">
                  <c:v>42562</c:v>
                </c:pt>
                <c:pt idx="1130">
                  <c:v>42559</c:v>
                </c:pt>
                <c:pt idx="1131">
                  <c:v>42558</c:v>
                </c:pt>
                <c:pt idx="1132">
                  <c:v>42557</c:v>
                </c:pt>
                <c:pt idx="1133">
                  <c:v>42556</c:v>
                </c:pt>
                <c:pt idx="1134">
                  <c:v>42555</c:v>
                </c:pt>
                <c:pt idx="1135">
                  <c:v>42552</c:v>
                </c:pt>
                <c:pt idx="1136">
                  <c:v>42551</c:v>
                </c:pt>
                <c:pt idx="1137">
                  <c:v>42550</c:v>
                </c:pt>
                <c:pt idx="1138">
                  <c:v>42549</c:v>
                </c:pt>
                <c:pt idx="1139">
                  <c:v>42548</c:v>
                </c:pt>
                <c:pt idx="1140">
                  <c:v>42545</c:v>
                </c:pt>
                <c:pt idx="1141">
                  <c:v>42544</c:v>
                </c:pt>
                <c:pt idx="1142">
                  <c:v>42543</c:v>
                </c:pt>
                <c:pt idx="1143">
                  <c:v>42542</c:v>
                </c:pt>
                <c:pt idx="1144">
                  <c:v>42541</c:v>
                </c:pt>
                <c:pt idx="1145">
                  <c:v>42538</c:v>
                </c:pt>
                <c:pt idx="1146">
                  <c:v>42537</c:v>
                </c:pt>
                <c:pt idx="1147">
                  <c:v>42536</c:v>
                </c:pt>
                <c:pt idx="1148">
                  <c:v>42535</c:v>
                </c:pt>
                <c:pt idx="1149">
                  <c:v>42534</c:v>
                </c:pt>
                <c:pt idx="1150">
                  <c:v>42531</c:v>
                </c:pt>
                <c:pt idx="1151">
                  <c:v>42530</c:v>
                </c:pt>
                <c:pt idx="1152">
                  <c:v>42529</c:v>
                </c:pt>
                <c:pt idx="1153">
                  <c:v>42528</c:v>
                </c:pt>
                <c:pt idx="1154">
                  <c:v>42527</c:v>
                </c:pt>
                <c:pt idx="1155">
                  <c:v>42524</c:v>
                </c:pt>
                <c:pt idx="1156">
                  <c:v>42523</c:v>
                </c:pt>
                <c:pt idx="1157">
                  <c:v>42522</c:v>
                </c:pt>
                <c:pt idx="1158">
                  <c:v>42521</c:v>
                </c:pt>
                <c:pt idx="1159">
                  <c:v>42520</c:v>
                </c:pt>
                <c:pt idx="1160">
                  <c:v>42517</c:v>
                </c:pt>
                <c:pt idx="1161">
                  <c:v>42516</c:v>
                </c:pt>
                <c:pt idx="1162">
                  <c:v>42515</c:v>
                </c:pt>
                <c:pt idx="1163">
                  <c:v>42514</c:v>
                </c:pt>
                <c:pt idx="1164">
                  <c:v>42513</c:v>
                </c:pt>
                <c:pt idx="1165">
                  <c:v>42510</c:v>
                </c:pt>
                <c:pt idx="1166">
                  <c:v>42509</c:v>
                </c:pt>
                <c:pt idx="1167">
                  <c:v>42508</c:v>
                </c:pt>
                <c:pt idx="1168">
                  <c:v>42503</c:v>
                </c:pt>
                <c:pt idx="1169">
                  <c:v>42502</c:v>
                </c:pt>
                <c:pt idx="1170">
                  <c:v>42501</c:v>
                </c:pt>
                <c:pt idx="1171">
                  <c:v>42500</c:v>
                </c:pt>
                <c:pt idx="1172">
                  <c:v>42499</c:v>
                </c:pt>
                <c:pt idx="1173">
                  <c:v>42496</c:v>
                </c:pt>
                <c:pt idx="1174">
                  <c:v>42494</c:v>
                </c:pt>
                <c:pt idx="1175">
                  <c:v>42493</c:v>
                </c:pt>
                <c:pt idx="1176">
                  <c:v>42492</c:v>
                </c:pt>
                <c:pt idx="1177">
                  <c:v>42489</c:v>
                </c:pt>
                <c:pt idx="1178">
                  <c:v>42488</c:v>
                </c:pt>
                <c:pt idx="1179">
                  <c:v>42487</c:v>
                </c:pt>
                <c:pt idx="1180">
                  <c:v>42486</c:v>
                </c:pt>
                <c:pt idx="1181">
                  <c:v>42485</c:v>
                </c:pt>
                <c:pt idx="1182">
                  <c:v>42482</c:v>
                </c:pt>
                <c:pt idx="1183">
                  <c:v>42481</c:v>
                </c:pt>
                <c:pt idx="1184">
                  <c:v>42480</c:v>
                </c:pt>
                <c:pt idx="1185">
                  <c:v>42479</c:v>
                </c:pt>
                <c:pt idx="1186">
                  <c:v>42478</c:v>
                </c:pt>
                <c:pt idx="1187">
                  <c:v>42475</c:v>
                </c:pt>
                <c:pt idx="1188">
                  <c:v>42474</c:v>
                </c:pt>
                <c:pt idx="1189">
                  <c:v>42473</c:v>
                </c:pt>
                <c:pt idx="1190">
                  <c:v>42472</c:v>
                </c:pt>
                <c:pt idx="1191">
                  <c:v>42471</c:v>
                </c:pt>
                <c:pt idx="1192">
                  <c:v>42468</c:v>
                </c:pt>
                <c:pt idx="1193">
                  <c:v>42467</c:v>
                </c:pt>
                <c:pt idx="1194">
                  <c:v>42466</c:v>
                </c:pt>
                <c:pt idx="1195">
                  <c:v>42465</c:v>
                </c:pt>
                <c:pt idx="1196">
                  <c:v>42464</c:v>
                </c:pt>
                <c:pt idx="1197">
                  <c:v>42461</c:v>
                </c:pt>
                <c:pt idx="1198">
                  <c:v>42460</c:v>
                </c:pt>
                <c:pt idx="1199">
                  <c:v>42459</c:v>
                </c:pt>
                <c:pt idx="1200">
                  <c:v>42458</c:v>
                </c:pt>
                <c:pt idx="1201">
                  <c:v>42452</c:v>
                </c:pt>
                <c:pt idx="1202">
                  <c:v>42451</c:v>
                </c:pt>
                <c:pt idx="1203">
                  <c:v>42450</c:v>
                </c:pt>
                <c:pt idx="1204">
                  <c:v>42447</c:v>
                </c:pt>
                <c:pt idx="1205">
                  <c:v>42446</c:v>
                </c:pt>
                <c:pt idx="1206">
                  <c:v>42445</c:v>
                </c:pt>
                <c:pt idx="1207">
                  <c:v>42444</c:v>
                </c:pt>
                <c:pt idx="1208">
                  <c:v>42443</c:v>
                </c:pt>
                <c:pt idx="1209">
                  <c:v>42440</c:v>
                </c:pt>
                <c:pt idx="1210">
                  <c:v>42439</c:v>
                </c:pt>
                <c:pt idx="1211">
                  <c:v>42438</c:v>
                </c:pt>
                <c:pt idx="1212">
                  <c:v>42437</c:v>
                </c:pt>
                <c:pt idx="1213">
                  <c:v>42436</c:v>
                </c:pt>
                <c:pt idx="1214">
                  <c:v>42433</c:v>
                </c:pt>
                <c:pt idx="1215">
                  <c:v>42432</c:v>
                </c:pt>
                <c:pt idx="1216">
                  <c:v>42431</c:v>
                </c:pt>
                <c:pt idx="1217">
                  <c:v>42430</c:v>
                </c:pt>
                <c:pt idx="1218">
                  <c:v>42429</c:v>
                </c:pt>
                <c:pt idx="1219">
                  <c:v>42426</c:v>
                </c:pt>
                <c:pt idx="1220">
                  <c:v>42425</c:v>
                </c:pt>
                <c:pt idx="1221">
                  <c:v>42424</c:v>
                </c:pt>
                <c:pt idx="1222">
                  <c:v>42423</c:v>
                </c:pt>
                <c:pt idx="1223">
                  <c:v>42422</c:v>
                </c:pt>
                <c:pt idx="1224">
                  <c:v>42419</c:v>
                </c:pt>
                <c:pt idx="1225">
                  <c:v>42418</c:v>
                </c:pt>
                <c:pt idx="1226">
                  <c:v>42417</c:v>
                </c:pt>
                <c:pt idx="1227">
                  <c:v>42416</c:v>
                </c:pt>
                <c:pt idx="1228">
                  <c:v>42415</c:v>
                </c:pt>
                <c:pt idx="1229">
                  <c:v>42412</c:v>
                </c:pt>
                <c:pt idx="1230">
                  <c:v>42411</c:v>
                </c:pt>
                <c:pt idx="1231">
                  <c:v>42410</c:v>
                </c:pt>
                <c:pt idx="1232">
                  <c:v>42409</c:v>
                </c:pt>
                <c:pt idx="1233">
                  <c:v>42408</c:v>
                </c:pt>
                <c:pt idx="1234">
                  <c:v>42405</c:v>
                </c:pt>
                <c:pt idx="1235">
                  <c:v>42404</c:v>
                </c:pt>
                <c:pt idx="1236">
                  <c:v>42403</c:v>
                </c:pt>
                <c:pt idx="1237">
                  <c:v>42402</c:v>
                </c:pt>
                <c:pt idx="1238">
                  <c:v>42401</c:v>
                </c:pt>
                <c:pt idx="1239">
                  <c:v>42398</c:v>
                </c:pt>
                <c:pt idx="1240">
                  <c:v>42397</c:v>
                </c:pt>
                <c:pt idx="1241">
                  <c:v>42396</c:v>
                </c:pt>
                <c:pt idx="1242">
                  <c:v>42395</c:v>
                </c:pt>
                <c:pt idx="1243">
                  <c:v>42394</c:v>
                </c:pt>
                <c:pt idx="1244">
                  <c:v>42391</c:v>
                </c:pt>
                <c:pt idx="1245">
                  <c:v>42390</c:v>
                </c:pt>
                <c:pt idx="1246">
                  <c:v>42389</c:v>
                </c:pt>
                <c:pt idx="1247">
                  <c:v>42388</c:v>
                </c:pt>
                <c:pt idx="1248">
                  <c:v>42387</c:v>
                </c:pt>
                <c:pt idx="1249">
                  <c:v>42384</c:v>
                </c:pt>
                <c:pt idx="1250">
                  <c:v>42383</c:v>
                </c:pt>
                <c:pt idx="1251">
                  <c:v>42382</c:v>
                </c:pt>
                <c:pt idx="1252">
                  <c:v>42381</c:v>
                </c:pt>
                <c:pt idx="1253">
                  <c:v>42380</c:v>
                </c:pt>
                <c:pt idx="1254">
                  <c:v>42377</c:v>
                </c:pt>
                <c:pt idx="1255">
                  <c:v>42376</c:v>
                </c:pt>
                <c:pt idx="1256">
                  <c:v>42375</c:v>
                </c:pt>
                <c:pt idx="1257">
                  <c:v>42374</c:v>
                </c:pt>
                <c:pt idx="1258">
                  <c:v>42373</c:v>
                </c:pt>
                <c:pt idx="1259">
                  <c:v>42368</c:v>
                </c:pt>
                <c:pt idx="1260">
                  <c:v>42367</c:v>
                </c:pt>
                <c:pt idx="1261">
                  <c:v>42366</c:v>
                </c:pt>
                <c:pt idx="1262">
                  <c:v>42361</c:v>
                </c:pt>
                <c:pt idx="1263">
                  <c:v>42360</c:v>
                </c:pt>
                <c:pt idx="1264">
                  <c:v>42359</c:v>
                </c:pt>
                <c:pt idx="1265">
                  <c:v>42356</c:v>
                </c:pt>
                <c:pt idx="1266">
                  <c:v>42355</c:v>
                </c:pt>
                <c:pt idx="1267">
                  <c:v>42354</c:v>
                </c:pt>
                <c:pt idx="1268">
                  <c:v>42353</c:v>
                </c:pt>
                <c:pt idx="1269">
                  <c:v>42352</c:v>
                </c:pt>
                <c:pt idx="1270">
                  <c:v>42349</c:v>
                </c:pt>
                <c:pt idx="1271">
                  <c:v>42348</c:v>
                </c:pt>
                <c:pt idx="1272">
                  <c:v>42347</c:v>
                </c:pt>
                <c:pt idx="1273">
                  <c:v>42346</c:v>
                </c:pt>
                <c:pt idx="1274">
                  <c:v>42345</c:v>
                </c:pt>
                <c:pt idx="1275">
                  <c:v>42342</c:v>
                </c:pt>
                <c:pt idx="1276">
                  <c:v>42341</c:v>
                </c:pt>
                <c:pt idx="1277">
                  <c:v>42340</c:v>
                </c:pt>
                <c:pt idx="1278">
                  <c:v>42339</c:v>
                </c:pt>
                <c:pt idx="1279">
                  <c:v>42338</c:v>
                </c:pt>
              </c:numCache>
            </c:numRef>
          </c:cat>
          <c:val>
            <c:numRef>
              <c:f>OSEBX!$C$2:$C$1281</c:f>
              <c:numCache>
                <c:formatCode>General</c:formatCode>
                <c:ptCount val="1280"/>
                <c:pt idx="0">
                  <c:v>1001.2</c:v>
                </c:pt>
                <c:pt idx="1">
                  <c:v>991.22</c:v>
                </c:pt>
                <c:pt idx="2">
                  <c:v>975.86</c:v>
                </c:pt>
                <c:pt idx="3">
                  <c:v>964.13</c:v>
                </c:pt>
                <c:pt idx="4">
                  <c:v>965.95</c:v>
                </c:pt>
                <c:pt idx="5">
                  <c:v>973.97</c:v>
                </c:pt>
                <c:pt idx="6">
                  <c:v>970.3</c:v>
                </c:pt>
                <c:pt idx="7">
                  <c:v>966.67</c:v>
                </c:pt>
                <c:pt idx="8">
                  <c:v>953.65</c:v>
                </c:pt>
                <c:pt idx="9">
                  <c:v>938.83</c:v>
                </c:pt>
                <c:pt idx="10">
                  <c:v>928.23</c:v>
                </c:pt>
                <c:pt idx="11">
                  <c:v>950.5</c:v>
                </c:pt>
                <c:pt idx="12">
                  <c:v>942.2</c:v>
                </c:pt>
                <c:pt idx="13">
                  <c:v>939.89</c:v>
                </c:pt>
                <c:pt idx="14">
                  <c:v>936.66</c:v>
                </c:pt>
                <c:pt idx="15">
                  <c:v>936.64</c:v>
                </c:pt>
                <c:pt idx="16">
                  <c:v>937.58</c:v>
                </c:pt>
                <c:pt idx="17">
                  <c:v>942.58</c:v>
                </c:pt>
                <c:pt idx="18">
                  <c:v>942.93</c:v>
                </c:pt>
                <c:pt idx="19">
                  <c:v>933.51</c:v>
                </c:pt>
                <c:pt idx="20">
                  <c:v>932.99</c:v>
                </c:pt>
                <c:pt idx="21">
                  <c:v>935.41</c:v>
                </c:pt>
                <c:pt idx="22">
                  <c:v>927.09</c:v>
                </c:pt>
                <c:pt idx="23">
                  <c:v>928.1</c:v>
                </c:pt>
                <c:pt idx="24">
                  <c:v>934.91</c:v>
                </c:pt>
                <c:pt idx="25">
                  <c:v>930.39</c:v>
                </c:pt>
                <c:pt idx="26">
                  <c:v>946.3</c:v>
                </c:pt>
                <c:pt idx="27">
                  <c:v>935.81</c:v>
                </c:pt>
                <c:pt idx="28">
                  <c:v>933.78</c:v>
                </c:pt>
                <c:pt idx="29">
                  <c:v>935.09</c:v>
                </c:pt>
                <c:pt idx="30">
                  <c:v>917.27</c:v>
                </c:pt>
                <c:pt idx="31">
                  <c:v>908.44</c:v>
                </c:pt>
                <c:pt idx="32">
                  <c:v>902.94</c:v>
                </c:pt>
                <c:pt idx="33">
                  <c:v>912.15</c:v>
                </c:pt>
                <c:pt idx="34">
                  <c:v>908.25</c:v>
                </c:pt>
                <c:pt idx="35">
                  <c:v>908.96</c:v>
                </c:pt>
                <c:pt idx="36">
                  <c:v>892.01</c:v>
                </c:pt>
                <c:pt idx="37">
                  <c:v>889.95</c:v>
                </c:pt>
                <c:pt idx="38">
                  <c:v>889.43</c:v>
                </c:pt>
                <c:pt idx="39">
                  <c:v>878.93</c:v>
                </c:pt>
                <c:pt idx="40">
                  <c:v>883.14</c:v>
                </c:pt>
                <c:pt idx="41">
                  <c:v>845.72</c:v>
                </c:pt>
                <c:pt idx="42">
                  <c:v>845.03</c:v>
                </c:pt>
                <c:pt idx="43">
                  <c:v>841.57</c:v>
                </c:pt>
                <c:pt idx="44">
                  <c:v>829.36</c:v>
                </c:pt>
                <c:pt idx="45">
                  <c:v>823.55</c:v>
                </c:pt>
                <c:pt idx="46">
                  <c:v>811.85</c:v>
                </c:pt>
                <c:pt idx="47" formatCode="#,##0.00###">
                  <c:v>810.04</c:v>
                </c:pt>
                <c:pt idx="48" formatCode="#,##0.00###">
                  <c:v>799.68</c:v>
                </c:pt>
                <c:pt idx="49" formatCode="#,##0.00###">
                  <c:v>826</c:v>
                </c:pt>
                <c:pt idx="50" formatCode="#,##0.00###">
                  <c:v>832.41</c:v>
                </c:pt>
                <c:pt idx="51" formatCode="#,##0.00###">
                  <c:v>858.9</c:v>
                </c:pt>
                <c:pt idx="52" formatCode="#,##0.00###">
                  <c:v>848.5</c:v>
                </c:pt>
                <c:pt idx="53" formatCode="#,##0.00###">
                  <c:v>857.55</c:v>
                </c:pt>
                <c:pt idx="54" formatCode="#,##0.00###">
                  <c:v>868.42</c:v>
                </c:pt>
                <c:pt idx="55" formatCode="#,##0.00###">
                  <c:v>873.5</c:v>
                </c:pt>
                <c:pt idx="56" formatCode="#,##0.00###">
                  <c:v>872.52</c:v>
                </c:pt>
                <c:pt idx="57" formatCode="#,##0.00###">
                  <c:v>862.96</c:v>
                </c:pt>
                <c:pt idx="58" formatCode="#,##0.00###">
                  <c:v>877.63</c:v>
                </c:pt>
                <c:pt idx="59" formatCode="#,##0.00###">
                  <c:v>875.37</c:v>
                </c:pt>
                <c:pt idx="60" formatCode="#,##0.00###">
                  <c:v>878.13</c:v>
                </c:pt>
                <c:pt idx="61" formatCode="#,##0.00###">
                  <c:v>876.28</c:v>
                </c:pt>
                <c:pt idx="62" formatCode="#,##0.00###">
                  <c:v>879.2</c:v>
                </c:pt>
                <c:pt idx="63" formatCode="#,##0.00###">
                  <c:v>872.1</c:v>
                </c:pt>
                <c:pt idx="64" formatCode="#,##0.00###">
                  <c:v>877.61</c:v>
                </c:pt>
                <c:pt idx="65" formatCode="#,##0.00###">
                  <c:v>867.94</c:v>
                </c:pt>
                <c:pt idx="66" formatCode="#,##0.00###">
                  <c:v>852.97</c:v>
                </c:pt>
                <c:pt idx="67" formatCode="#,##0.00###">
                  <c:v>852.73</c:v>
                </c:pt>
                <c:pt idx="68" formatCode="#,##0.00###">
                  <c:v>856.09</c:v>
                </c:pt>
                <c:pt idx="69" formatCode="#,##0.00###">
                  <c:v>850.34</c:v>
                </c:pt>
                <c:pt idx="70" formatCode="#,##0.00###">
                  <c:v>851.55</c:v>
                </c:pt>
                <c:pt idx="71" formatCode="#,##0.00###">
                  <c:v>838.14</c:v>
                </c:pt>
                <c:pt idx="72" formatCode="#,##0.00###">
                  <c:v>838.88</c:v>
                </c:pt>
                <c:pt idx="73" formatCode="#,##0.00###">
                  <c:v>846.8</c:v>
                </c:pt>
                <c:pt idx="74" formatCode="#,##0.00###">
                  <c:v>845.09</c:v>
                </c:pt>
                <c:pt idx="75" formatCode="#,##0.00###">
                  <c:v>834.69</c:v>
                </c:pt>
                <c:pt idx="76" formatCode="#,##0.00###">
                  <c:v>866.16</c:v>
                </c:pt>
                <c:pt idx="77" formatCode="#,##0.00###">
                  <c:v>865.89</c:v>
                </c:pt>
                <c:pt idx="78" formatCode="#,##0.00###">
                  <c:v>865.63</c:v>
                </c:pt>
                <c:pt idx="79" formatCode="#,##0.00###">
                  <c:v>862.78</c:v>
                </c:pt>
                <c:pt idx="80" formatCode="#,##0.00###">
                  <c:v>854.62</c:v>
                </c:pt>
                <c:pt idx="81" formatCode="#,##0.00###">
                  <c:v>857.45</c:v>
                </c:pt>
                <c:pt idx="82" formatCode="#,##0.00###">
                  <c:v>854.19</c:v>
                </c:pt>
                <c:pt idx="83" formatCode="#,##0.00###">
                  <c:v>857.53</c:v>
                </c:pt>
                <c:pt idx="84" formatCode="#,##0.00###">
                  <c:v>842.58</c:v>
                </c:pt>
                <c:pt idx="85" formatCode="#,##0.00###">
                  <c:v>854.85</c:v>
                </c:pt>
                <c:pt idx="86" formatCode="#,##0.00###">
                  <c:v>845.67</c:v>
                </c:pt>
                <c:pt idx="87" formatCode="#,##0.00###">
                  <c:v>852.11</c:v>
                </c:pt>
                <c:pt idx="88" formatCode="#,##0.00###">
                  <c:v>854.88</c:v>
                </c:pt>
                <c:pt idx="89" formatCode="#,##0.00###">
                  <c:v>859.59</c:v>
                </c:pt>
                <c:pt idx="90" formatCode="#,##0.00###">
                  <c:v>859.26</c:v>
                </c:pt>
                <c:pt idx="91" formatCode="#,##0.00###">
                  <c:v>862.93</c:v>
                </c:pt>
                <c:pt idx="92" formatCode="#,##0.00###">
                  <c:v>867.14</c:v>
                </c:pt>
                <c:pt idx="93" formatCode="#,##0.00###">
                  <c:v>870.12</c:v>
                </c:pt>
                <c:pt idx="94" formatCode="#,##0.00###">
                  <c:v>872.79</c:v>
                </c:pt>
                <c:pt idx="95" formatCode="#,##0.00###">
                  <c:v>875.98</c:v>
                </c:pt>
                <c:pt idx="96" formatCode="#,##0.00###">
                  <c:v>860.7</c:v>
                </c:pt>
                <c:pt idx="97" formatCode="#,##0.00###">
                  <c:v>862</c:v>
                </c:pt>
                <c:pt idx="98" formatCode="#,##0.00###">
                  <c:v>868.28</c:v>
                </c:pt>
                <c:pt idx="99" formatCode="#,##0.00###">
                  <c:v>866.69</c:v>
                </c:pt>
                <c:pt idx="100" formatCode="#,##0.00###">
                  <c:v>871.93</c:v>
                </c:pt>
                <c:pt idx="101" formatCode="#,##0.00###">
                  <c:v>871.91</c:v>
                </c:pt>
                <c:pt idx="102" formatCode="#,##0.00###">
                  <c:v>878.04</c:v>
                </c:pt>
                <c:pt idx="103" formatCode="#,##0.00###">
                  <c:v>875.94</c:v>
                </c:pt>
                <c:pt idx="104" formatCode="#,##0.00###">
                  <c:v>870.64</c:v>
                </c:pt>
                <c:pt idx="105" formatCode="#,##0.00###">
                  <c:v>856.19</c:v>
                </c:pt>
                <c:pt idx="106" formatCode="#,##0.00###">
                  <c:v>854.63</c:v>
                </c:pt>
                <c:pt idx="107" formatCode="#,##0.00###">
                  <c:v>854.88</c:v>
                </c:pt>
                <c:pt idx="108" formatCode="#,##0.00###">
                  <c:v>854.94</c:v>
                </c:pt>
                <c:pt idx="109" formatCode="#,##0.00###">
                  <c:v>847.75</c:v>
                </c:pt>
                <c:pt idx="110" formatCode="#,##0.00###">
                  <c:v>842.19</c:v>
                </c:pt>
                <c:pt idx="111" formatCode="#,##0.00###">
                  <c:v>826.23</c:v>
                </c:pt>
                <c:pt idx="112" formatCode="#,##0.00###">
                  <c:v>819.75</c:v>
                </c:pt>
                <c:pt idx="113" formatCode="#,##0.00###">
                  <c:v>841.72</c:v>
                </c:pt>
                <c:pt idx="114" formatCode="#,##0.00###">
                  <c:v>839.08</c:v>
                </c:pt>
                <c:pt idx="115" formatCode="#,##0.00###">
                  <c:v>839.97</c:v>
                </c:pt>
                <c:pt idx="116" formatCode="#,##0.00###">
                  <c:v>839.97</c:v>
                </c:pt>
                <c:pt idx="117" formatCode="#,##0.00###">
                  <c:v>843.55</c:v>
                </c:pt>
                <c:pt idx="118" formatCode="#,##0.00###">
                  <c:v>849.85</c:v>
                </c:pt>
                <c:pt idx="119" formatCode="#,##0.00###">
                  <c:v>856.21299983999995</c:v>
                </c:pt>
                <c:pt idx="120" formatCode="#,##0.00###">
                  <c:v>847.91</c:v>
                </c:pt>
                <c:pt idx="121" formatCode="#,##0.00###">
                  <c:v>843.63</c:v>
                </c:pt>
                <c:pt idx="122" formatCode="#,##0.00###">
                  <c:v>836.14</c:v>
                </c:pt>
                <c:pt idx="123" formatCode="#,##0.00###">
                  <c:v>840.82</c:v>
                </c:pt>
                <c:pt idx="124" formatCode="#,##0.00###">
                  <c:v>823.65</c:v>
                </c:pt>
                <c:pt idx="125" formatCode="#,##0.00###">
                  <c:v>821</c:v>
                </c:pt>
                <c:pt idx="126" formatCode="#,##0.00###">
                  <c:v>801.59</c:v>
                </c:pt>
                <c:pt idx="127" formatCode="#,##0.00###">
                  <c:v>800.96</c:v>
                </c:pt>
                <c:pt idx="128" formatCode="#,##0.00###">
                  <c:v>811.01</c:v>
                </c:pt>
                <c:pt idx="129" formatCode="#,##0.00###">
                  <c:v>808.92</c:v>
                </c:pt>
                <c:pt idx="130" formatCode="#,##0.00###">
                  <c:v>810</c:v>
                </c:pt>
                <c:pt idx="131" formatCode="#,##0.00###">
                  <c:v>801.68</c:v>
                </c:pt>
                <c:pt idx="132" formatCode="#,##0.00###">
                  <c:v>807.28</c:v>
                </c:pt>
                <c:pt idx="133" formatCode="#,##0.00###">
                  <c:v>802.77</c:v>
                </c:pt>
                <c:pt idx="134" formatCode="#,##0.00###">
                  <c:v>795.22</c:v>
                </c:pt>
                <c:pt idx="135" formatCode="#,##0.00###">
                  <c:v>800.06</c:v>
                </c:pt>
                <c:pt idx="136" formatCode="#,##0.00###">
                  <c:v>794.72</c:v>
                </c:pt>
                <c:pt idx="137" formatCode="#,##0.00###">
                  <c:v>801.21</c:v>
                </c:pt>
                <c:pt idx="138" formatCode="#,##0.00###">
                  <c:v>804.15</c:v>
                </c:pt>
                <c:pt idx="139" formatCode="#,##0.00###">
                  <c:v>813.42</c:v>
                </c:pt>
                <c:pt idx="140" formatCode="#,##0.00###">
                  <c:v>805.97</c:v>
                </c:pt>
                <c:pt idx="141" formatCode="#,##0.00###">
                  <c:v>815.14</c:v>
                </c:pt>
                <c:pt idx="142" formatCode="#,##0.00###">
                  <c:v>813.4</c:v>
                </c:pt>
                <c:pt idx="143" formatCode="#,##0.00###">
                  <c:v>819.44</c:v>
                </c:pt>
                <c:pt idx="144" formatCode="#,##0.00###">
                  <c:v>824.45</c:v>
                </c:pt>
                <c:pt idx="145" formatCode="#,##0.00###">
                  <c:v>802.9</c:v>
                </c:pt>
                <c:pt idx="146" formatCode="#,##0.00###">
                  <c:v>820.32</c:v>
                </c:pt>
                <c:pt idx="147" formatCode="#,##0.00###">
                  <c:v>813.72</c:v>
                </c:pt>
                <c:pt idx="148" formatCode="#,##0.00###">
                  <c:v>839.68</c:v>
                </c:pt>
                <c:pt idx="149" formatCode="#,##0.00###">
                  <c:v>839.09</c:v>
                </c:pt>
                <c:pt idx="150" formatCode="#,##0.00###">
                  <c:v>856.83</c:v>
                </c:pt>
                <c:pt idx="151" formatCode="#,##0.00###">
                  <c:v>849.66</c:v>
                </c:pt>
                <c:pt idx="152" formatCode="#,##0.00###">
                  <c:v>833.31</c:v>
                </c:pt>
                <c:pt idx="153" formatCode="#,##0.00###">
                  <c:v>830.43</c:v>
                </c:pt>
                <c:pt idx="154" formatCode="#,##0.00###">
                  <c:v>815.08</c:v>
                </c:pt>
                <c:pt idx="155">
                  <c:v>796.77</c:v>
                </c:pt>
                <c:pt idx="156" formatCode="#,##0.00###">
                  <c:v>806.19</c:v>
                </c:pt>
                <c:pt idx="157" formatCode="#,##0.00###">
                  <c:v>806.2</c:v>
                </c:pt>
                <c:pt idx="158" formatCode="#,##0.00###">
                  <c:v>804.86</c:v>
                </c:pt>
                <c:pt idx="159" formatCode="#,##0.00###">
                  <c:v>793.12</c:v>
                </c:pt>
                <c:pt idx="160">
                  <c:v>776.65</c:v>
                </c:pt>
                <c:pt idx="161" formatCode="#,##0.00###">
                  <c:v>789.33</c:v>
                </c:pt>
                <c:pt idx="162" formatCode="#,##0.00###">
                  <c:v>780.37</c:v>
                </c:pt>
                <c:pt idx="163" formatCode="#,##0.00###">
                  <c:v>771.58</c:v>
                </c:pt>
                <c:pt idx="164" formatCode="#,##0.00###">
                  <c:v>753.61</c:v>
                </c:pt>
                <c:pt idx="165" formatCode="#,##0.00###">
                  <c:v>737.25</c:v>
                </c:pt>
                <c:pt idx="166" formatCode="#,##0.00###">
                  <c:v>758.14</c:v>
                </c:pt>
                <c:pt idx="167" formatCode="#,##0.00###">
                  <c:v>770.02</c:v>
                </c:pt>
                <c:pt idx="168" formatCode="#,##0.00###">
                  <c:v>764.08</c:v>
                </c:pt>
                <c:pt idx="169" formatCode="#,##0.00###">
                  <c:v>769.62</c:v>
                </c:pt>
                <c:pt idx="170" formatCode="#,##0.00###">
                  <c:v>756.59</c:v>
                </c:pt>
                <c:pt idx="171" formatCode="#,##0.00###">
                  <c:v>747.58</c:v>
                </c:pt>
                <c:pt idx="172" formatCode="#,##0.00###">
                  <c:v>757.81</c:v>
                </c:pt>
                <c:pt idx="173" formatCode="#,##0.00###">
                  <c:v>751.27</c:v>
                </c:pt>
                <c:pt idx="174" formatCode="#,##0.00###">
                  <c:v>775.11</c:v>
                </c:pt>
                <c:pt idx="175" formatCode="#,##0.00###">
                  <c:v>772.15</c:v>
                </c:pt>
                <c:pt idx="176" formatCode="#,##0.00###">
                  <c:v>757.53</c:v>
                </c:pt>
                <c:pt idx="177" formatCode="#,##0.00###">
                  <c:v>743.42</c:v>
                </c:pt>
                <c:pt idx="178" formatCode="#,##0.00###">
                  <c:v>738.13</c:v>
                </c:pt>
                <c:pt idx="179" formatCode="#,##0.00###">
                  <c:v>750.14</c:v>
                </c:pt>
                <c:pt idx="180" formatCode="#,##0.00###">
                  <c:v>738.12</c:v>
                </c:pt>
                <c:pt idx="181" formatCode="#,##0.00###">
                  <c:v>726.7</c:v>
                </c:pt>
                <c:pt idx="182" formatCode="#,##0.00###">
                  <c:v>740.9</c:v>
                </c:pt>
                <c:pt idx="183" formatCode="#,##0.00###">
                  <c:v>748.45</c:v>
                </c:pt>
                <c:pt idx="184" formatCode="#,##0.00###">
                  <c:v>727.68</c:v>
                </c:pt>
                <c:pt idx="185" formatCode="#,##0.00###">
                  <c:v>737.47</c:v>
                </c:pt>
                <c:pt idx="186" formatCode="#,##0.00###">
                  <c:v>755.4</c:v>
                </c:pt>
                <c:pt idx="187" formatCode="#,##0.00###">
                  <c:v>734.38</c:v>
                </c:pt>
                <c:pt idx="188" formatCode="#,##0.00###">
                  <c:v>744.39</c:v>
                </c:pt>
                <c:pt idx="189" formatCode="#,##0.00###">
                  <c:v>728.51</c:v>
                </c:pt>
                <c:pt idx="190" formatCode="#,##0.00###">
                  <c:v>712.21</c:v>
                </c:pt>
                <c:pt idx="191" formatCode="#,##0.00###">
                  <c:v>713.01</c:v>
                </c:pt>
                <c:pt idx="192" formatCode="#,##0.00###">
                  <c:v>719.58</c:v>
                </c:pt>
                <c:pt idx="193" formatCode="#,##0.00###">
                  <c:v>707.13</c:v>
                </c:pt>
                <c:pt idx="194" formatCode="#,##0.00###">
                  <c:v>686.93</c:v>
                </c:pt>
                <c:pt idx="195" formatCode="#,##0.00###">
                  <c:v>666.86</c:v>
                </c:pt>
                <c:pt idx="196" formatCode="#,##0.00###">
                  <c:v>692.04</c:v>
                </c:pt>
                <c:pt idx="197" formatCode="#,##0.00###">
                  <c:v>682.47</c:v>
                </c:pt>
                <c:pt idx="198" formatCode="#,##0.00###">
                  <c:v>671.59</c:v>
                </c:pt>
                <c:pt idx="199" formatCode="#,##0.00###">
                  <c:v>635.92999999999995</c:v>
                </c:pt>
                <c:pt idx="200" formatCode="#,##0.00###">
                  <c:v>668.77</c:v>
                </c:pt>
                <c:pt idx="201" formatCode="#,##0.00###">
                  <c:v>667.32</c:v>
                </c:pt>
                <c:pt idx="202" formatCode="#,##0.00###">
                  <c:v>637.75</c:v>
                </c:pt>
                <c:pt idx="203" formatCode="#,##0.00###">
                  <c:v>645.07000000000005</c:v>
                </c:pt>
                <c:pt idx="204" formatCode="#,##0.00###">
                  <c:v>639.04999999999995</c:v>
                </c:pt>
                <c:pt idx="205" formatCode="#,##0.00###">
                  <c:v>675.08</c:v>
                </c:pt>
                <c:pt idx="206" formatCode="#,##0.00###">
                  <c:v>650.6</c:v>
                </c:pt>
                <c:pt idx="207" formatCode="#,##0.00###">
                  <c:v>713.12</c:v>
                </c:pt>
                <c:pt idx="208" formatCode="#,##0.00###">
                  <c:v>739.68</c:v>
                </c:pt>
                <c:pt idx="209" formatCode="#,##0.00###">
                  <c:v>736.08</c:v>
                </c:pt>
                <c:pt idx="210" formatCode="#,##0.00###">
                  <c:v>801.34</c:v>
                </c:pt>
                <c:pt idx="211" formatCode="#,##0.00###">
                  <c:v>838.47</c:v>
                </c:pt>
                <c:pt idx="212" formatCode="#,##0.00###">
                  <c:v>858.59</c:v>
                </c:pt>
                <c:pt idx="213" formatCode="#,##0.00###">
                  <c:v>859.17</c:v>
                </c:pt>
                <c:pt idx="214" formatCode="#,##0.00###">
                  <c:v>833.83</c:v>
                </c:pt>
                <c:pt idx="215" formatCode="#,##0.00###">
                  <c:v>830.26</c:v>
                </c:pt>
                <c:pt idx="216" formatCode="#,##0.00###">
                  <c:v>843.19</c:v>
                </c:pt>
                <c:pt idx="217" formatCode="#,##0.00###">
                  <c:v>886.48</c:v>
                </c:pt>
                <c:pt idx="218" formatCode="#,##0.00###">
                  <c:v>894.98</c:v>
                </c:pt>
                <c:pt idx="219" formatCode="#,##0.00###">
                  <c:v>898.4</c:v>
                </c:pt>
                <c:pt idx="220" formatCode="#,##0.00###">
                  <c:v>936.7</c:v>
                </c:pt>
                <c:pt idx="221" formatCode="#,##0.00###">
                  <c:v>942.89</c:v>
                </c:pt>
                <c:pt idx="222" formatCode="#,##0.00###">
                  <c:v>934.93</c:v>
                </c:pt>
                <c:pt idx="223" formatCode="#,##0.00###">
                  <c:v>926.68</c:v>
                </c:pt>
                <c:pt idx="224" formatCode="#,##0.00###">
                  <c:v>927.98</c:v>
                </c:pt>
                <c:pt idx="225" formatCode="#,##0.00###">
                  <c:v>929.24</c:v>
                </c:pt>
                <c:pt idx="226" formatCode="#,##0.00###">
                  <c:v>926.25</c:v>
                </c:pt>
                <c:pt idx="227" formatCode="#,##0.00###">
                  <c:v>930.77</c:v>
                </c:pt>
                <c:pt idx="228" formatCode="#,##0.00###">
                  <c:v>925.66</c:v>
                </c:pt>
                <c:pt idx="229" formatCode="#,##0.00###">
                  <c:v>912.25</c:v>
                </c:pt>
                <c:pt idx="230" formatCode="#,##0.00###">
                  <c:v>920.82</c:v>
                </c:pt>
                <c:pt idx="231" formatCode="#,##0.00###">
                  <c:v>936.26</c:v>
                </c:pt>
                <c:pt idx="232" formatCode="#,##0.00###">
                  <c:v>930.92</c:v>
                </c:pt>
                <c:pt idx="233" formatCode="#,##0.00###">
                  <c:v>917.33</c:v>
                </c:pt>
                <c:pt idx="234" formatCode="#,##0.00###">
                  <c:v>913.99</c:v>
                </c:pt>
                <c:pt idx="235" formatCode="#,##0.00###">
                  <c:v>913.81</c:v>
                </c:pt>
                <c:pt idx="236" formatCode="#,##0.00###">
                  <c:v>915.87</c:v>
                </c:pt>
                <c:pt idx="237" formatCode="#,##0.00###">
                  <c:v>925.32</c:v>
                </c:pt>
                <c:pt idx="238" formatCode="#,##0.00###">
                  <c:v>925.7</c:v>
                </c:pt>
                <c:pt idx="239" formatCode="#,##0.00###">
                  <c:v>921.31</c:v>
                </c:pt>
                <c:pt idx="240" formatCode="#,##0.00###">
                  <c:v>939.99</c:v>
                </c:pt>
                <c:pt idx="241" formatCode="#,##0.00###">
                  <c:v>930.29</c:v>
                </c:pt>
                <c:pt idx="242" formatCode="#,##0.00###">
                  <c:v>943.9</c:v>
                </c:pt>
                <c:pt idx="243" formatCode="#,##0.00###">
                  <c:v>941.68</c:v>
                </c:pt>
                <c:pt idx="244" formatCode="#,##0.00###">
                  <c:v>946.21</c:v>
                </c:pt>
                <c:pt idx="245" formatCode="#,##0.00###">
                  <c:v>946.63</c:v>
                </c:pt>
                <c:pt idx="246" formatCode="#,##0.00###">
                  <c:v>936.59</c:v>
                </c:pt>
                <c:pt idx="247" formatCode="#,##0.00###">
                  <c:v>937.01</c:v>
                </c:pt>
                <c:pt idx="248" formatCode="#,##0.00###">
                  <c:v>938.61</c:v>
                </c:pt>
                <c:pt idx="249" formatCode="#,##0.00###">
                  <c:v>940.63</c:v>
                </c:pt>
                <c:pt idx="250" formatCode="#,##0.00###">
                  <c:v>939.38</c:v>
                </c:pt>
                <c:pt idx="251" formatCode="#,##0.00###">
                  <c:v>938.29</c:v>
                </c:pt>
                <c:pt idx="252" formatCode="#,##0.00###">
                  <c:v>938.49</c:v>
                </c:pt>
                <c:pt idx="253" formatCode="#,##0.00###">
                  <c:v>937.4</c:v>
                </c:pt>
                <c:pt idx="254" formatCode="#,##0.00###">
                  <c:v>940.06</c:v>
                </c:pt>
                <c:pt idx="255" formatCode="#,##0.00###">
                  <c:v>942.68</c:v>
                </c:pt>
                <c:pt idx="256" formatCode="#,##0.00###">
                  <c:v>941.27</c:v>
                </c:pt>
                <c:pt idx="257" formatCode="#,##0.00###">
                  <c:v>931.45</c:v>
                </c:pt>
                <c:pt idx="258" formatCode="#,##0.00###">
                  <c:v>933.89</c:v>
                </c:pt>
                <c:pt idx="259" formatCode="#,##0.00###">
                  <c:v>935.2</c:v>
                </c:pt>
                <c:pt idx="260" formatCode="#,##0.00###">
                  <c:v>928.21</c:v>
                </c:pt>
                <c:pt idx="261" formatCode="#,##0.00###">
                  <c:v>922.56</c:v>
                </c:pt>
                <c:pt idx="262" formatCode="#,##0.00###">
                  <c:v>916.51</c:v>
                </c:pt>
                <c:pt idx="263" formatCode="#,##0.00###">
                  <c:v>914.03</c:v>
                </c:pt>
                <c:pt idx="264" formatCode="#,##0.00###">
                  <c:v>916.15</c:v>
                </c:pt>
                <c:pt idx="265" formatCode="#,##0.00###">
                  <c:v>911.39</c:v>
                </c:pt>
                <c:pt idx="266" formatCode="#,##0.00###">
                  <c:v>905.15</c:v>
                </c:pt>
                <c:pt idx="267" formatCode="#,##0.00###">
                  <c:v>900.22</c:v>
                </c:pt>
                <c:pt idx="268" formatCode="#,##0.00###">
                  <c:v>904.12</c:v>
                </c:pt>
                <c:pt idx="269" formatCode="#,##0.00###">
                  <c:v>908</c:v>
                </c:pt>
                <c:pt idx="270" formatCode="#,##0.00###">
                  <c:v>906.47</c:v>
                </c:pt>
                <c:pt idx="271" formatCode="#,##0.00###">
                  <c:v>897.65</c:v>
                </c:pt>
                <c:pt idx="272" formatCode="#,##0.00###">
                  <c:v>898.64</c:v>
                </c:pt>
                <c:pt idx="273" formatCode="#,##0.00###">
                  <c:v>884.21</c:v>
                </c:pt>
                <c:pt idx="274" formatCode="#,##0.00###">
                  <c:v>890.81</c:v>
                </c:pt>
                <c:pt idx="275" formatCode="#,##0.00###">
                  <c:v>902.45</c:v>
                </c:pt>
                <c:pt idx="276" formatCode="#,##0.00###">
                  <c:v>908.36</c:v>
                </c:pt>
                <c:pt idx="277" formatCode="#,##0.00###">
                  <c:v>912.28</c:v>
                </c:pt>
                <c:pt idx="278" formatCode="#,##0.00###">
                  <c:v>910.97</c:v>
                </c:pt>
                <c:pt idx="279" formatCode="#,##0.00###">
                  <c:v>914.52</c:v>
                </c:pt>
                <c:pt idx="280" formatCode="#,##0.00###">
                  <c:v>909.8</c:v>
                </c:pt>
                <c:pt idx="281" formatCode="#,##0.00###">
                  <c:v>900.08</c:v>
                </c:pt>
                <c:pt idx="282" formatCode="#,##0.00###">
                  <c:v>900.83</c:v>
                </c:pt>
                <c:pt idx="283" formatCode="#,##0.00###">
                  <c:v>903.49</c:v>
                </c:pt>
                <c:pt idx="284" formatCode="#,##0.00###">
                  <c:v>902.64</c:v>
                </c:pt>
                <c:pt idx="285" formatCode="#,##0.00###">
                  <c:v>903.58</c:v>
                </c:pt>
                <c:pt idx="286" formatCode="#,##0.00###">
                  <c:v>907.82</c:v>
                </c:pt>
                <c:pt idx="287" formatCode="#,##0.00###">
                  <c:v>909.03</c:v>
                </c:pt>
                <c:pt idx="288" formatCode="#,##0.00###">
                  <c:v>915.5</c:v>
                </c:pt>
                <c:pt idx="289" formatCode="#,##0.00###">
                  <c:v>917.82</c:v>
                </c:pt>
                <c:pt idx="290" formatCode="#,##0.00###">
                  <c:v>916.02</c:v>
                </c:pt>
                <c:pt idx="291" formatCode="#,##0.00###">
                  <c:v>918.13</c:v>
                </c:pt>
                <c:pt idx="292" formatCode="#,##0.00###">
                  <c:v>910.41</c:v>
                </c:pt>
                <c:pt idx="293" formatCode="#,##0.00###">
                  <c:v>908.3</c:v>
                </c:pt>
                <c:pt idx="294" formatCode="#,##0.00###">
                  <c:v>908.11</c:v>
                </c:pt>
                <c:pt idx="295" formatCode="#,##0.00###">
                  <c:v>903.64</c:v>
                </c:pt>
                <c:pt idx="296" formatCode="#,##0.00###">
                  <c:v>898.05</c:v>
                </c:pt>
                <c:pt idx="297" formatCode="#,##0.00###">
                  <c:v>906.5</c:v>
                </c:pt>
                <c:pt idx="298" formatCode="#,##0.00###">
                  <c:v>907.67</c:v>
                </c:pt>
                <c:pt idx="299" formatCode="#,##0.00###">
                  <c:v>911.43</c:v>
                </c:pt>
                <c:pt idx="300" formatCode="#,##0.00###">
                  <c:v>902.56</c:v>
                </c:pt>
                <c:pt idx="301" formatCode="#,##0.00###">
                  <c:v>906.56</c:v>
                </c:pt>
                <c:pt idx="302" formatCode="#,##0.00###">
                  <c:v>891.89</c:v>
                </c:pt>
                <c:pt idx="303" formatCode="#,##0.00###">
                  <c:v>898.91</c:v>
                </c:pt>
                <c:pt idx="304" formatCode="#,##0.00###">
                  <c:v>899.45</c:v>
                </c:pt>
                <c:pt idx="305" formatCode="#,##0.00###">
                  <c:v>893.12</c:v>
                </c:pt>
                <c:pt idx="306" formatCode="#,##0.00###">
                  <c:v>893.65</c:v>
                </c:pt>
                <c:pt idx="307" formatCode="#,##0.00###">
                  <c:v>887.31</c:v>
                </c:pt>
                <c:pt idx="308" formatCode="#,##0.00###">
                  <c:v>880.25</c:v>
                </c:pt>
                <c:pt idx="309" formatCode="#,##0.00###">
                  <c:v>874.99</c:v>
                </c:pt>
                <c:pt idx="310" formatCode="#,##0.00###">
                  <c:v>886.03</c:v>
                </c:pt>
                <c:pt idx="311" formatCode="#,##0.00###">
                  <c:v>878.73</c:v>
                </c:pt>
                <c:pt idx="312" formatCode="#,##0.00###">
                  <c:v>871.51</c:v>
                </c:pt>
                <c:pt idx="313" formatCode="#,##0.00###">
                  <c:v>872.78</c:v>
                </c:pt>
                <c:pt idx="314" formatCode="#,##0.00###">
                  <c:v>883.85</c:v>
                </c:pt>
                <c:pt idx="315" formatCode="#,##0.00###">
                  <c:v>869.1</c:v>
                </c:pt>
                <c:pt idx="316" formatCode="#,##0.00###">
                  <c:v>856.05</c:v>
                </c:pt>
                <c:pt idx="317" formatCode="#,##0.00###">
                  <c:v>867.66</c:v>
                </c:pt>
                <c:pt idx="318" formatCode="#,##0.00###">
                  <c:v>886.97</c:v>
                </c:pt>
                <c:pt idx="319" formatCode="#,##0.00###">
                  <c:v>886.6</c:v>
                </c:pt>
                <c:pt idx="320" formatCode="#,##0.00###">
                  <c:v>884.26</c:v>
                </c:pt>
                <c:pt idx="321" formatCode="#,##0.00###">
                  <c:v>880.7</c:v>
                </c:pt>
                <c:pt idx="322" formatCode="#,##0.00###">
                  <c:v>880.16</c:v>
                </c:pt>
                <c:pt idx="323" formatCode="#,##0.00###">
                  <c:v>890.84</c:v>
                </c:pt>
                <c:pt idx="324" formatCode="#,##0.00###">
                  <c:v>897.85</c:v>
                </c:pt>
                <c:pt idx="325" formatCode="#,##0.00###">
                  <c:v>904.91</c:v>
                </c:pt>
                <c:pt idx="326" formatCode="#,##0.00###">
                  <c:v>898.51</c:v>
                </c:pt>
                <c:pt idx="327" formatCode="#,##0.00###">
                  <c:v>899.49</c:v>
                </c:pt>
                <c:pt idx="328" formatCode="#,##0.00###">
                  <c:v>890.41</c:v>
                </c:pt>
                <c:pt idx="329" formatCode="#,##0.00###">
                  <c:v>899.55</c:v>
                </c:pt>
                <c:pt idx="330" formatCode="#,##0.00###">
                  <c:v>888.32</c:v>
                </c:pt>
                <c:pt idx="331" formatCode="#,##0.00###">
                  <c:v>882.63</c:v>
                </c:pt>
                <c:pt idx="332" formatCode="#,##0.00###">
                  <c:v>884.85</c:v>
                </c:pt>
                <c:pt idx="333" formatCode="#,##0.00###">
                  <c:v>871.71</c:v>
                </c:pt>
                <c:pt idx="334" formatCode="#,##0.00###">
                  <c:v>867.46</c:v>
                </c:pt>
                <c:pt idx="335" formatCode="#,##0.00###">
                  <c:v>868.21</c:v>
                </c:pt>
                <c:pt idx="336" formatCode="#,##0.00###">
                  <c:v>876.31</c:v>
                </c:pt>
                <c:pt idx="337" formatCode="#,##0.00###">
                  <c:v>858.51</c:v>
                </c:pt>
                <c:pt idx="338" formatCode="#,##0.00###">
                  <c:v>850.61</c:v>
                </c:pt>
                <c:pt idx="339" formatCode="#,##0.00###">
                  <c:v>859.24</c:v>
                </c:pt>
                <c:pt idx="340" formatCode="#,##0.00###">
                  <c:v>861.29</c:v>
                </c:pt>
                <c:pt idx="341" formatCode="#,##0.00###">
                  <c:v>852.65</c:v>
                </c:pt>
                <c:pt idx="342" formatCode="#,##0.00###">
                  <c:v>840.08</c:v>
                </c:pt>
                <c:pt idx="343" formatCode="#,##0.00###">
                  <c:v>841.18</c:v>
                </c:pt>
                <c:pt idx="344" formatCode="#,##0.00###">
                  <c:v>833.73</c:v>
                </c:pt>
                <c:pt idx="345" formatCode="#,##0.00###">
                  <c:v>840.32</c:v>
                </c:pt>
                <c:pt idx="346" formatCode="#,##0.00###">
                  <c:v>845.04</c:v>
                </c:pt>
                <c:pt idx="347" formatCode="#,##0.00###">
                  <c:v>844.63</c:v>
                </c:pt>
                <c:pt idx="348" formatCode="#,##0.00###">
                  <c:v>839.74</c:v>
                </c:pt>
                <c:pt idx="349" formatCode="#,##0.00###">
                  <c:v>840.76</c:v>
                </c:pt>
                <c:pt idx="350" formatCode="#,##0.00###">
                  <c:v>827.08</c:v>
                </c:pt>
                <c:pt idx="351" formatCode="#,##0.00###">
                  <c:v>817.93</c:v>
                </c:pt>
                <c:pt idx="352" formatCode="#,##0.00###">
                  <c:v>822.67</c:v>
                </c:pt>
                <c:pt idx="353" formatCode="#,##0.00###">
                  <c:v>842.78</c:v>
                </c:pt>
                <c:pt idx="354" formatCode="#,##0.00###">
                  <c:v>834.98</c:v>
                </c:pt>
                <c:pt idx="355" formatCode="#,##0.00###">
                  <c:v>837.82</c:v>
                </c:pt>
                <c:pt idx="356" formatCode="#,##0.00###">
                  <c:v>842.64</c:v>
                </c:pt>
                <c:pt idx="357" formatCode="#,##0.00###">
                  <c:v>830.34</c:v>
                </c:pt>
                <c:pt idx="358" formatCode="#,##0.00###">
                  <c:v>837.49</c:v>
                </c:pt>
                <c:pt idx="359" formatCode="#,##0.00###">
                  <c:v>834.21</c:v>
                </c:pt>
                <c:pt idx="360" formatCode="#,##0.00###">
                  <c:v>853.58</c:v>
                </c:pt>
                <c:pt idx="361" formatCode="#,##0.00###">
                  <c:v>863.26</c:v>
                </c:pt>
                <c:pt idx="362" formatCode="#,##0.00###">
                  <c:v>859.14</c:v>
                </c:pt>
                <c:pt idx="363" formatCode="#,##0.00###">
                  <c:v>852.4</c:v>
                </c:pt>
                <c:pt idx="364" formatCode="#,##0.00###">
                  <c:v>865.08</c:v>
                </c:pt>
                <c:pt idx="365" formatCode="#,##0.00###">
                  <c:v>867.4</c:v>
                </c:pt>
                <c:pt idx="366" formatCode="#,##0.00###">
                  <c:v>863.8</c:v>
                </c:pt>
                <c:pt idx="367" formatCode="#,##0.00###">
                  <c:v>871.88</c:v>
                </c:pt>
                <c:pt idx="368" formatCode="#,##0.00###">
                  <c:v>874.74</c:v>
                </c:pt>
                <c:pt idx="369" formatCode="#,##0.00###">
                  <c:v>865.27</c:v>
                </c:pt>
                <c:pt idx="370" formatCode="#,##0.00###">
                  <c:v>863.22</c:v>
                </c:pt>
                <c:pt idx="371" formatCode="#,##0.00###">
                  <c:v>861.89</c:v>
                </c:pt>
                <c:pt idx="372" formatCode="#,##0.00###">
                  <c:v>867.84</c:v>
                </c:pt>
                <c:pt idx="373" formatCode="#,##0.00###">
                  <c:v>874.11</c:v>
                </c:pt>
                <c:pt idx="374" formatCode="#,##0.00###">
                  <c:v>880.5</c:v>
                </c:pt>
                <c:pt idx="375" formatCode="#,##0.00###">
                  <c:v>881.77</c:v>
                </c:pt>
                <c:pt idx="376" formatCode="#,##0.00###">
                  <c:v>883.5</c:v>
                </c:pt>
                <c:pt idx="377" formatCode="#,##0.00###">
                  <c:v>883.08</c:v>
                </c:pt>
                <c:pt idx="378" formatCode="#,##0.00###">
                  <c:v>883.18</c:v>
                </c:pt>
                <c:pt idx="379" formatCode="#,##0.00###">
                  <c:v>891.17</c:v>
                </c:pt>
                <c:pt idx="380" formatCode="#,##0.00###">
                  <c:v>885.7</c:v>
                </c:pt>
                <c:pt idx="381" formatCode="#,##0.00###">
                  <c:v>888.56</c:v>
                </c:pt>
                <c:pt idx="382" formatCode="#,##0.00###">
                  <c:v>879.99</c:v>
                </c:pt>
                <c:pt idx="383" formatCode="#,##0.00###">
                  <c:v>877.45</c:v>
                </c:pt>
                <c:pt idx="384" formatCode="#,##0.00###">
                  <c:v>878.93</c:v>
                </c:pt>
                <c:pt idx="385" formatCode="#,##0.00###">
                  <c:v>864.63</c:v>
                </c:pt>
                <c:pt idx="386" formatCode="#,##0.00###">
                  <c:v>864.2</c:v>
                </c:pt>
                <c:pt idx="387" formatCode="#,##0.00###">
                  <c:v>860.73</c:v>
                </c:pt>
                <c:pt idx="388" formatCode="#,##0.00###">
                  <c:v>861.59</c:v>
                </c:pt>
                <c:pt idx="389" formatCode="#,##0.00###">
                  <c:v>869.52</c:v>
                </c:pt>
                <c:pt idx="390" formatCode="#,##0.00###">
                  <c:v>871.75</c:v>
                </c:pt>
                <c:pt idx="391" formatCode="#,##0.00###">
                  <c:v>870.51</c:v>
                </c:pt>
                <c:pt idx="392" formatCode="#,##0.00###">
                  <c:v>865.52</c:v>
                </c:pt>
                <c:pt idx="393" formatCode="#,##0.00###">
                  <c:v>866.63</c:v>
                </c:pt>
                <c:pt idx="394" formatCode="#,##0.00###">
                  <c:v>856.46</c:v>
                </c:pt>
                <c:pt idx="395" formatCode="#,##0.00###">
                  <c:v>861.17</c:v>
                </c:pt>
                <c:pt idx="396" formatCode="#,##0.00###">
                  <c:v>859.19</c:v>
                </c:pt>
                <c:pt idx="397" formatCode="#,##0.00###">
                  <c:v>859.85</c:v>
                </c:pt>
                <c:pt idx="398" formatCode="#,##0.00###">
                  <c:v>874.89</c:v>
                </c:pt>
                <c:pt idx="399" formatCode="#,##0.00###">
                  <c:v>868.84</c:v>
                </c:pt>
                <c:pt idx="400" formatCode="#,##0.00###">
                  <c:v>862.28</c:v>
                </c:pt>
                <c:pt idx="401" formatCode="#,##0.00###">
                  <c:v>861.09</c:v>
                </c:pt>
                <c:pt idx="402" formatCode="#,##0.00###">
                  <c:v>859.75</c:v>
                </c:pt>
                <c:pt idx="403" formatCode="#,##0.00###">
                  <c:v>863.15</c:v>
                </c:pt>
                <c:pt idx="404" formatCode="#,##0.00###">
                  <c:v>852.09</c:v>
                </c:pt>
                <c:pt idx="405" formatCode="#,##0.00###">
                  <c:v>853.12</c:v>
                </c:pt>
                <c:pt idx="406" formatCode="#,##0.00###">
                  <c:v>872.86</c:v>
                </c:pt>
                <c:pt idx="407" formatCode="#,##0.00###">
                  <c:v>876.47</c:v>
                </c:pt>
                <c:pt idx="408" formatCode="#,##0.00###">
                  <c:v>875.95</c:v>
                </c:pt>
                <c:pt idx="409" formatCode="#,##0.00###">
                  <c:v>869.11</c:v>
                </c:pt>
                <c:pt idx="410" formatCode="#,##0.00###">
                  <c:v>888.74</c:v>
                </c:pt>
                <c:pt idx="411" formatCode="#,##0.00###">
                  <c:v>889.76</c:v>
                </c:pt>
                <c:pt idx="412" formatCode="#,##0.00###">
                  <c:v>885.09</c:v>
                </c:pt>
                <c:pt idx="413" formatCode="#,##0.00###">
                  <c:v>882.49</c:v>
                </c:pt>
                <c:pt idx="414" formatCode="#,##0.00###">
                  <c:v>866.55</c:v>
                </c:pt>
                <c:pt idx="415" formatCode="#,##0.00###">
                  <c:v>864.4</c:v>
                </c:pt>
                <c:pt idx="416" formatCode="#,##0.00###">
                  <c:v>861</c:v>
                </c:pt>
                <c:pt idx="417" formatCode="#,##0.00###">
                  <c:v>870.98</c:v>
                </c:pt>
                <c:pt idx="418" formatCode="#,##0.00###">
                  <c:v>859.15</c:v>
                </c:pt>
                <c:pt idx="419" formatCode="#,##0.00###">
                  <c:v>871.79</c:v>
                </c:pt>
                <c:pt idx="420" formatCode="#,##0.00###">
                  <c:v>870.21</c:v>
                </c:pt>
                <c:pt idx="421" formatCode="#,##0.00###">
                  <c:v>873.51</c:v>
                </c:pt>
                <c:pt idx="422" formatCode="#,##0.00###">
                  <c:v>880.77</c:v>
                </c:pt>
                <c:pt idx="423" formatCode="#,##0.00###">
                  <c:v>876.46</c:v>
                </c:pt>
                <c:pt idx="424" formatCode="#,##0.00###">
                  <c:v>880.91</c:v>
                </c:pt>
                <c:pt idx="425" formatCode="#,##0.00###">
                  <c:v>883.84</c:v>
                </c:pt>
                <c:pt idx="426" formatCode="#,##0.00###">
                  <c:v>883.52</c:v>
                </c:pt>
                <c:pt idx="427" formatCode="#,##0.00###">
                  <c:v>885.65</c:v>
                </c:pt>
                <c:pt idx="428" formatCode="#,##0.00###">
                  <c:v>892.3</c:v>
                </c:pt>
                <c:pt idx="429" formatCode="#,##0.00###">
                  <c:v>894.29</c:v>
                </c:pt>
                <c:pt idx="430" formatCode="#,##0.00###">
                  <c:v>890.35</c:v>
                </c:pt>
                <c:pt idx="431" formatCode="#,##0.00###">
                  <c:v>889.19</c:v>
                </c:pt>
                <c:pt idx="432" formatCode="#,##0.00###">
                  <c:v>890.03</c:v>
                </c:pt>
                <c:pt idx="433" formatCode="#,##0.00###">
                  <c:v>885.29</c:v>
                </c:pt>
                <c:pt idx="434" formatCode="#,##0.00###">
                  <c:v>884.13</c:v>
                </c:pt>
                <c:pt idx="435" formatCode="#,##0.00###">
                  <c:v>884.94</c:v>
                </c:pt>
                <c:pt idx="436" formatCode="#,##0.00###">
                  <c:v>881.3</c:v>
                </c:pt>
                <c:pt idx="437" formatCode="#,##0.00###">
                  <c:v>890.24</c:v>
                </c:pt>
                <c:pt idx="438" formatCode="#,##0.00###">
                  <c:v>884.79</c:v>
                </c:pt>
                <c:pt idx="439" formatCode="#,##0.00###">
                  <c:v>879.86</c:v>
                </c:pt>
                <c:pt idx="440" formatCode="#,##0.00###">
                  <c:v>884.91</c:v>
                </c:pt>
                <c:pt idx="441" formatCode="#,##0.00###">
                  <c:v>879.14</c:v>
                </c:pt>
                <c:pt idx="442" formatCode="#,##0.00###">
                  <c:v>873.06</c:v>
                </c:pt>
                <c:pt idx="443" formatCode="#,##0.00###">
                  <c:v>863.11</c:v>
                </c:pt>
                <c:pt idx="444" formatCode="#,##0.00###">
                  <c:v>866.93</c:v>
                </c:pt>
                <c:pt idx="445" formatCode="#,##0.00###">
                  <c:v>867.21</c:v>
                </c:pt>
                <c:pt idx="446" formatCode="#,##0.00###">
                  <c:v>867.77</c:v>
                </c:pt>
                <c:pt idx="447" formatCode="#,##0.00###">
                  <c:v>865.4</c:v>
                </c:pt>
                <c:pt idx="448" formatCode="#,##0.00###">
                  <c:v>873.83</c:v>
                </c:pt>
                <c:pt idx="449" formatCode="#,##0.00###">
                  <c:v>888.69</c:v>
                </c:pt>
                <c:pt idx="450" formatCode="#,##0.00###">
                  <c:v>886.34</c:v>
                </c:pt>
                <c:pt idx="451" formatCode="#,##0.00###">
                  <c:v>890.03</c:v>
                </c:pt>
                <c:pt idx="452" formatCode="#,##0.00###">
                  <c:v>885.68</c:v>
                </c:pt>
                <c:pt idx="453" formatCode="#,##0.00###">
                  <c:v>880.4</c:v>
                </c:pt>
                <c:pt idx="454" formatCode="#,##0.00###">
                  <c:v>881.6</c:v>
                </c:pt>
                <c:pt idx="455" formatCode="#,##0.00###">
                  <c:v>874</c:v>
                </c:pt>
                <c:pt idx="456" formatCode="#,##0.00###">
                  <c:v>866.5</c:v>
                </c:pt>
                <c:pt idx="457" formatCode="#,##0.00###">
                  <c:v>863.84</c:v>
                </c:pt>
                <c:pt idx="458" formatCode="#,##0.00###">
                  <c:v>863.7</c:v>
                </c:pt>
                <c:pt idx="459" formatCode="#,##0.00###">
                  <c:v>867.83</c:v>
                </c:pt>
                <c:pt idx="460" formatCode="#,##0.00###">
                  <c:v>873.79</c:v>
                </c:pt>
                <c:pt idx="461" formatCode="#,##0.00###">
                  <c:v>870.6</c:v>
                </c:pt>
                <c:pt idx="462" formatCode="#,##0.00###">
                  <c:v>869.97</c:v>
                </c:pt>
                <c:pt idx="463" formatCode="#,##0.00###">
                  <c:v>866.56</c:v>
                </c:pt>
                <c:pt idx="464" formatCode="#,##0.00###">
                  <c:v>865.28</c:v>
                </c:pt>
                <c:pt idx="465" formatCode="#,##0.00###">
                  <c:v>870.71</c:v>
                </c:pt>
                <c:pt idx="466" formatCode="#,##0.00###">
                  <c:v>874.43</c:v>
                </c:pt>
                <c:pt idx="467" formatCode="#,##0.00###">
                  <c:v>875.01</c:v>
                </c:pt>
                <c:pt idx="468" formatCode="#,##0.00###">
                  <c:v>872</c:v>
                </c:pt>
                <c:pt idx="469" formatCode="#,##0.00###">
                  <c:v>867.44</c:v>
                </c:pt>
                <c:pt idx="470" formatCode="#,##0.00###">
                  <c:v>862.38</c:v>
                </c:pt>
                <c:pt idx="471" formatCode="#,##0.00###">
                  <c:v>864.73</c:v>
                </c:pt>
                <c:pt idx="472" formatCode="#,##0.00###">
                  <c:v>866.25</c:v>
                </c:pt>
                <c:pt idx="473" formatCode="#,##0.00###">
                  <c:v>865.5</c:v>
                </c:pt>
                <c:pt idx="474" formatCode="#,##0.00###">
                  <c:v>852.67</c:v>
                </c:pt>
                <c:pt idx="475" formatCode="#,##0.00###">
                  <c:v>859.13</c:v>
                </c:pt>
                <c:pt idx="476" formatCode="#,##0.00###">
                  <c:v>847.53</c:v>
                </c:pt>
                <c:pt idx="477" formatCode="#,##0.00###">
                  <c:v>836.27</c:v>
                </c:pt>
                <c:pt idx="478" formatCode="#,##0.00###">
                  <c:v>831.17</c:v>
                </c:pt>
                <c:pt idx="479" formatCode="#,##0.00###">
                  <c:v>846.87</c:v>
                </c:pt>
                <c:pt idx="480" formatCode="#,##0.00###">
                  <c:v>849.13</c:v>
                </c:pt>
                <c:pt idx="481" formatCode="#,##0.00###">
                  <c:v>853.64</c:v>
                </c:pt>
                <c:pt idx="482" formatCode="#,##0.00###">
                  <c:v>839.02</c:v>
                </c:pt>
                <c:pt idx="483" formatCode="#,##0.00###">
                  <c:v>837.32</c:v>
                </c:pt>
                <c:pt idx="484" formatCode="#,##0.00###">
                  <c:v>835.31</c:v>
                </c:pt>
                <c:pt idx="485" formatCode="#,##0.00###">
                  <c:v>834.73</c:v>
                </c:pt>
                <c:pt idx="486" formatCode="#,##0.00###">
                  <c:v>834.86</c:v>
                </c:pt>
                <c:pt idx="487" formatCode="#,##0.00###">
                  <c:v>828.11</c:v>
                </c:pt>
                <c:pt idx="488" formatCode="#,##0.00###">
                  <c:v>836.96</c:v>
                </c:pt>
                <c:pt idx="489" formatCode="#,##0.00###">
                  <c:v>839.36</c:v>
                </c:pt>
                <c:pt idx="490" formatCode="#,##0.00###">
                  <c:v>842.52</c:v>
                </c:pt>
                <c:pt idx="491" formatCode="#,##0.00###">
                  <c:v>846.94</c:v>
                </c:pt>
                <c:pt idx="492" formatCode="#,##0.00###">
                  <c:v>854.98</c:v>
                </c:pt>
                <c:pt idx="493" formatCode="#,##0.00###">
                  <c:v>853.84</c:v>
                </c:pt>
                <c:pt idx="494" formatCode="#,##0.00###">
                  <c:v>839.58</c:v>
                </c:pt>
                <c:pt idx="495" formatCode="#,##0.00###">
                  <c:v>840.21</c:v>
                </c:pt>
                <c:pt idx="496" formatCode="#,##0.00###">
                  <c:v>838.51</c:v>
                </c:pt>
                <c:pt idx="497" formatCode="#,##0.00###">
                  <c:v>836.72</c:v>
                </c:pt>
                <c:pt idx="498" formatCode="#,##0.00###">
                  <c:v>841.4</c:v>
                </c:pt>
                <c:pt idx="499" formatCode="#,##0.00###">
                  <c:v>841.66</c:v>
                </c:pt>
                <c:pt idx="500" formatCode="#,##0.00###">
                  <c:v>844.58</c:v>
                </c:pt>
                <c:pt idx="501" formatCode="#,##0.00###">
                  <c:v>836.4</c:v>
                </c:pt>
                <c:pt idx="502" formatCode="#,##0.00###">
                  <c:v>829.93</c:v>
                </c:pt>
                <c:pt idx="503" formatCode="#,##0.00###">
                  <c:v>829.67</c:v>
                </c:pt>
                <c:pt idx="504" formatCode="#,##0.00###">
                  <c:v>808.68</c:v>
                </c:pt>
                <c:pt idx="505" formatCode="#,##0.00###">
                  <c:v>803.42</c:v>
                </c:pt>
                <c:pt idx="506" formatCode="#,##0.00###">
                  <c:v>799.46</c:v>
                </c:pt>
                <c:pt idx="507" formatCode="#,##0.00###">
                  <c:v>783.61</c:v>
                </c:pt>
                <c:pt idx="508" formatCode="#,##0.00###">
                  <c:v>803.96</c:v>
                </c:pt>
                <c:pt idx="509" formatCode="#,##0.00###">
                  <c:v>804.24</c:v>
                </c:pt>
                <c:pt idx="510" formatCode="#,##0.00###">
                  <c:v>824.99</c:v>
                </c:pt>
                <c:pt idx="511" formatCode="#,##0.00###">
                  <c:v>816.65</c:v>
                </c:pt>
                <c:pt idx="512" formatCode="#,##0.00###">
                  <c:v>819.83</c:v>
                </c:pt>
                <c:pt idx="513" formatCode="#,##0.00###">
                  <c:v>830.76</c:v>
                </c:pt>
                <c:pt idx="514" formatCode="#,##0.00###">
                  <c:v>838.67</c:v>
                </c:pt>
                <c:pt idx="515" formatCode="#,##0.00###">
                  <c:v>844.6</c:v>
                </c:pt>
                <c:pt idx="516" formatCode="#,##0.00###">
                  <c:v>834.81</c:v>
                </c:pt>
                <c:pt idx="517" formatCode="#,##0.00###">
                  <c:v>823.61</c:v>
                </c:pt>
                <c:pt idx="518">
                  <c:v>844.15</c:v>
                </c:pt>
                <c:pt idx="519" formatCode="#,##0.00###">
                  <c:v>825.96</c:v>
                </c:pt>
                <c:pt idx="520" formatCode="#,##0.00###">
                  <c:v>858.14</c:v>
                </c:pt>
                <c:pt idx="521" formatCode="#,##0.00###">
                  <c:v>870</c:v>
                </c:pt>
                <c:pt idx="522" formatCode="#,##0.00###">
                  <c:v>874.42</c:v>
                </c:pt>
                <c:pt idx="523">
                  <c:v>860.98</c:v>
                </c:pt>
                <c:pt idx="524" formatCode="#,##0.00###">
                  <c:v>861.78</c:v>
                </c:pt>
                <c:pt idx="525" formatCode="#,##0.00###">
                  <c:v>854.46</c:v>
                </c:pt>
                <c:pt idx="526" formatCode="#,##0.00###">
                  <c:v>856.77</c:v>
                </c:pt>
                <c:pt idx="527" formatCode="#,##0.00###">
                  <c:v>852.84</c:v>
                </c:pt>
                <c:pt idx="528" formatCode="#,##0.00###">
                  <c:v>837.14</c:v>
                </c:pt>
                <c:pt idx="529" formatCode="#,##0.00###">
                  <c:v>849.04</c:v>
                </c:pt>
                <c:pt idx="530" formatCode="#,##0.00###">
                  <c:v>854.87</c:v>
                </c:pt>
                <c:pt idx="531" formatCode="#,##0.00###">
                  <c:v>841.26</c:v>
                </c:pt>
                <c:pt idx="532" formatCode="#,##0.00###">
                  <c:v>865.36</c:v>
                </c:pt>
                <c:pt idx="533" formatCode="#,##0.00###">
                  <c:v>872.61</c:v>
                </c:pt>
                <c:pt idx="534" formatCode="#,##0.00###">
                  <c:v>864.74</c:v>
                </c:pt>
                <c:pt idx="535" formatCode="#,##0.00###">
                  <c:v>871.08</c:v>
                </c:pt>
                <c:pt idx="536" formatCode="#,##0.00###">
                  <c:v>875.43</c:v>
                </c:pt>
                <c:pt idx="537" formatCode="#,##0.00###">
                  <c:v>886.62</c:v>
                </c:pt>
                <c:pt idx="538" formatCode="#,##0.00###">
                  <c:v>886.44</c:v>
                </c:pt>
                <c:pt idx="539" formatCode="#,##0.00###">
                  <c:v>892.49</c:v>
                </c:pt>
                <c:pt idx="540" formatCode="#,##0.00###">
                  <c:v>895.61</c:v>
                </c:pt>
                <c:pt idx="541" formatCode="#,##0.00###">
                  <c:v>890.91</c:v>
                </c:pt>
                <c:pt idx="542" formatCode="#,##0.00###">
                  <c:v>893.59</c:v>
                </c:pt>
                <c:pt idx="543" formatCode="#,##0.00###">
                  <c:v>889.02</c:v>
                </c:pt>
                <c:pt idx="544" formatCode="#,##0.00###">
                  <c:v>884.96</c:v>
                </c:pt>
                <c:pt idx="545" formatCode="#,##0.00###">
                  <c:v>889.66</c:v>
                </c:pt>
                <c:pt idx="546" formatCode="#,##0.00###">
                  <c:v>868.85</c:v>
                </c:pt>
                <c:pt idx="547" formatCode="#,##0.00###">
                  <c:v>875.78</c:v>
                </c:pt>
                <c:pt idx="548" formatCode="#,##0.00###">
                  <c:v>862.8</c:v>
                </c:pt>
                <c:pt idx="549" formatCode="#,##0.00###">
                  <c:v>873.48</c:v>
                </c:pt>
                <c:pt idx="550" formatCode="#,##0.00###">
                  <c:v>869.73</c:v>
                </c:pt>
                <c:pt idx="551" formatCode="#,##0.00###">
                  <c:v>863.83</c:v>
                </c:pt>
                <c:pt idx="552" formatCode="#,##0.00###">
                  <c:v>882.97</c:v>
                </c:pt>
                <c:pt idx="553" formatCode="#,##0.00###">
                  <c:v>900.55</c:v>
                </c:pt>
                <c:pt idx="554" formatCode="#,##0.00###">
                  <c:v>890.53</c:v>
                </c:pt>
                <c:pt idx="555" formatCode="#,##0.00###">
                  <c:v>903.39</c:v>
                </c:pt>
                <c:pt idx="556" formatCode="#,##0.00###">
                  <c:v>904.42</c:v>
                </c:pt>
                <c:pt idx="557" formatCode="#,##0.00###">
                  <c:v>893.81</c:v>
                </c:pt>
                <c:pt idx="558" formatCode="#,##0.00###">
                  <c:v>893.54</c:v>
                </c:pt>
                <c:pt idx="559" formatCode="#,##0.00###">
                  <c:v>890.91</c:v>
                </c:pt>
                <c:pt idx="560" formatCode="#,##0.00###">
                  <c:v>914.2</c:v>
                </c:pt>
                <c:pt idx="561" formatCode="#,##0.00###">
                  <c:v>923.91</c:v>
                </c:pt>
                <c:pt idx="562" formatCode="#,##0.00###">
                  <c:v>920.28</c:v>
                </c:pt>
                <c:pt idx="563" formatCode="#,##0.00###">
                  <c:v>927.22</c:v>
                </c:pt>
                <c:pt idx="564" formatCode="#,##0.00###">
                  <c:v>929.95</c:v>
                </c:pt>
                <c:pt idx="565" formatCode="#,##0.00###">
                  <c:v>940.3</c:v>
                </c:pt>
                <c:pt idx="566" formatCode="#,##0.00###">
                  <c:v>944.56</c:v>
                </c:pt>
                <c:pt idx="567" formatCode="#,##0.00###">
                  <c:v>942.11</c:v>
                </c:pt>
                <c:pt idx="568" formatCode="#,##0.00###">
                  <c:v>938.26</c:v>
                </c:pt>
                <c:pt idx="569" formatCode="#,##0.00###">
                  <c:v>941.6</c:v>
                </c:pt>
                <c:pt idx="570" formatCode="#,##0.00###">
                  <c:v>941.54</c:v>
                </c:pt>
                <c:pt idx="571" formatCode="#,##0.00###">
                  <c:v>946.43</c:v>
                </c:pt>
                <c:pt idx="572" formatCode="#,##0.00###">
                  <c:v>931.96</c:v>
                </c:pt>
                <c:pt idx="573" formatCode="#,##0.00###">
                  <c:v>923.94</c:v>
                </c:pt>
                <c:pt idx="574" formatCode="#,##0.00###">
                  <c:v>917.97</c:v>
                </c:pt>
                <c:pt idx="575" formatCode="#,##0.00###">
                  <c:v>913.02</c:v>
                </c:pt>
                <c:pt idx="576" formatCode="#,##0.00###">
                  <c:v>915.81</c:v>
                </c:pt>
                <c:pt idx="577" formatCode="#,##0.00###">
                  <c:v>910.02</c:v>
                </c:pt>
                <c:pt idx="578" formatCode="#,##0.00###">
                  <c:v>906.89</c:v>
                </c:pt>
                <c:pt idx="579" formatCode="#,##0.00###">
                  <c:v>905.82</c:v>
                </c:pt>
                <c:pt idx="580" formatCode="#,##0.00###">
                  <c:v>906.2</c:v>
                </c:pt>
                <c:pt idx="581" formatCode="#,##0.00###">
                  <c:v>899.96</c:v>
                </c:pt>
                <c:pt idx="582" formatCode="#,##0.00###">
                  <c:v>897.11</c:v>
                </c:pt>
                <c:pt idx="583" formatCode="#,##0.00###">
                  <c:v>892.97</c:v>
                </c:pt>
                <c:pt idx="584" formatCode="#,##0.00###">
                  <c:v>899.22</c:v>
                </c:pt>
                <c:pt idx="585" formatCode="#,##0.00###">
                  <c:v>897.91</c:v>
                </c:pt>
                <c:pt idx="586" formatCode="#,##0.00###">
                  <c:v>904.9</c:v>
                </c:pt>
                <c:pt idx="587" formatCode="#,##0.00###">
                  <c:v>908.59</c:v>
                </c:pt>
                <c:pt idx="588" formatCode="#,##0.00###">
                  <c:v>906.69</c:v>
                </c:pt>
                <c:pt idx="589" formatCode="#,##0.00###">
                  <c:v>912.41</c:v>
                </c:pt>
                <c:pt idx="590" formatCode="#,##0.00###">
                  <c:v>915.09</c:v>
                </c:pt>
                <c:pt idx="591" formatCode="#,##0.00###">
                  <c:v>914.51</c:v>
                </c:pt>
                <c:pt idx="592" formatCode="#,##0.00###">
                  <c:v>912.45</c:v>
                </c:pt>
                <c:pt idx="593" formatCode="#,##0.00###">
                  <c:v>907.41</c:v>
                </c:pt>
                <c:pt idx="594" formatCode="#,##0.00###">
                  <c:v>906.37</c:v>
                </c:pt>
                <c:pt idx="595" formatCode="#,##0.00###">
                  <c:v>906.99</c:v>
                </c:pt>
                <c:pt idx="596" formatCode="#,##0.00###">
                  <c:v>904.31</c:v>
                </c:pt>
                <c:pt idx="597" formatCode="#,##0.00###">
                  <c:v>902.33</c:v>
                </c:pt>
                <c:pt idx="598" formatCode="#,##0.00###">
                  <c:v>889.88</c:v>
                </c:pt>
                <c:pt idx="599" formatCode="#,##0.00###">
                  <c:v>887.97</c:v>
                </c:pt>
                <c:pt idx="600" formatCode="#,##0.00###">
                  <c:v>882.73</c:v>
                </c:pt>
                <c:pt idx="601" formatCode="#,##0.00###">
                  <c:v>895.81</c:v>
                </c:pt>
                <c:pt idx="602" formatCode="#,##0.00###">
                  <c:v>897.17</c:v>
                </c:pt>
                <c:pt idx="603" formatCode="#,##0.00###">
                  <c:v>898.23</c:v>
                </c:pt>
                <c:pt idx="604" formatCode="#,##0.00###">
                  <c:v>908.71</c:v>
                </c:pt>
                <c:pt idx="605" formatCode="#,##0.00###">
                  <c:v>906.86</c:v>
                </c:pt>
                <c:pt idx="606" formatCode="#,##0.00###">
                  <c:v>905.36</c:v>
                </c:pt>
                <c:pt idx="607" formatCode="#,##0.00###">
                  <c:v>892.64</c:v>
                </c:pt>
                <c:pt idx="608" formatCode="#,##0.00###">
                  <c:v>891.83</c:v>
                </c:pt>
                <c:pt idx="609" formatCode="#,##0.00###">
                  <c:v>892.46</c:v>
                </c:pt>
                <c:pt idx="610" formatCode="#,##0.00###">
                  <c:v>894.47</c:v>
                </c:pt>
                <c:pt idx="611" formatCode="#,##0.00###">
                  <c:v>896.4</c:v>
                </c:pt>
                <c:pt idx="612" formatCode="#,##0.00###">
                  <c:v>891.5</c:v>
                </c:pt>
                <c:pt idx="613" formatCode="#,##0.00###">
                  <c:v>892.82</c:v>
                </c:pt>
                <c:pt idx="614" formatCode="#,##0.00###">
                  <c:v>883.35</c:v>
                </c:pt>
                <c:pt idx="615" formatCode="#,##0.00###">
                  <c:v>885.2</c:v>
                </c:pt>
                <c:pt idx="616" formatCode="#,##0.00###">
                  <c:v>882.7</c:v>
                </c:pt>
                <c:pt idx="617" formatCode="#,##0.00###">
                  <c:v>878.3</c:v>
                </c:pt>
                <c:pt idx="618" formatCode="#,##0.00###">
                  <c:v>876.82</c:v>
                </c:pt>
                <c:pt idx="619" formatCode="#,##0.00###">
                  <c:v>875.7</c:v>
                </c:pt>
                <c:pt idx="620" formatCode="#,##0.00###">
                  <c:v>874.1</c:v>
                </c:pt>
                <c:pt idx="621" formatCode="#,##0.00###">
                  <c:v>871.47</c:v>
                </c:pt>
                <c:pt idx="622" formatCode="#,##0.00###">
                  <c:v>868.03</c:v>
                </c:pt>
                <c:pt idx="623" formatCode="#,##0.00###">
                  <c:v>874.36</c:v>
                </c:pt>
                <c:pt idx="624" formatCode="#,##0.00###">
                  <c:v>884.99</c:v>
                </c:pt>
                <c:pt idx="625" formatCode="#,##0.00###">
                  <c:v>891.04</c:v>
                </c:pt>
                <c:pt idx="626" formatCode="#,##0.00###">
                  <c:v>899.13</c:v>
                </c:pt>
                <c:pt idx="627" formatCode="#,##0.00###">
                  <c:v>888.66</c:v>
                </c:pt>
                <c:pt idx="628" formatCode="#,##0.00###">
                  <c:v>877.34</c:v>
                </c:pt>
                <c:pt idx="629" formatCode="#,##0.00###">
                  <c:v>883.39</c:v>
                </c:pt>
                <c:pt idx="630" formatCode="#,##0.00###">
                  <c:v>879.43</c:v>
                </c:pt>
                <c:pt idx="631" formatCode="#,##0.00###">
                  <c:v>877.98</c:v>
                </c:pt>
                <c:pt idx="632" formatCode="#,##0.00###">
                  <c:v>872.73</c:v>
                </c:pt>
                <c:pt idx="633" formatCode="#,##0.00###">
                  <c:v>879.14</c:v>
                </c:pt>
                <c:pt idx="634" formatCode="#,##0.00###">
                  <c:v>875.19</c:v>
                </c:pt>
                <c:pt idx="635" formatCode="#,##0.00###">
                  <c:v>882.52</c:v>
                </c:pt>
                <c:pt idx="636" formatCode="#,##0.00###">
                  <c:v>870.66</c:v>
                </c:pt>
                <c:pt idx="637" formatCode="#,##0.00###">
                  <c:v>869.62</c:v>
                </c:pt>
                <c:pt idx="638" formatCode="#,##0.00###">
                  <c:v>881.72</c:v>
                </c:pt>
                <c:pt idx="639" formatCode="#,##0.00###">
                  <c:v>871.57</c:v>
                </c:pt>
                <c:pt idx="640" formatCode="#,##0.00###">
                  <c:v>880.91</c:v>
                </c:pt>
                <c:pt idx="641" formatCode="#,##0.00###">
                  <c:v>884.99</c:v>
                </c:pt>
                <c:pt idx="642" formatCode="#,##0.00###">
                  <c:v>888.66</c:v>
                </c:pt>
                <c:pt idx="643" formatCode="#,##0.00###">
                  <c:v>895.41</c:v>
                </c:pt>
                <c:pt idx="644" formatCode="#,##0.00###">
                  <c:v>898.23</c:v>
                </c:pt>
                <c:pt idx="645" formatCode="#,##0.00###">
                  <c:v>896</c:v>
                </c:pt>
                <c:pt idx="646" formatCode="#,##0.00###">
                  <c:v>898.17</c:v>
                </c:pt>
                <c:pt idx="647" formatCode="#,##0.00###">
                  <c:v>899.91</c:v>
                </c:pt>
                <c:pt idx="648" formatCode="#,##0.00###">
                  <c:v>893.87</c:v>
                </c:pt>
                <c:pt idx="649" formatCode="#,##0.00###">
                  <c:v>892.05</c:v>
                </c:pt>
                <c:pt idx="650" formatCode="#,##0.00###">
                  <c:v>882.99</c:v>
                </c:pt>
                <c:pt idx="651" formatCode="#,##0.00###">
                  <c:v>879</c:v>
                </c:pt>
                <c:pt idx="652" formatCode="#,##0.00###">
                  <c:v>882.09</c:v>
                </c:pt>
                <c:pt idx="653" formatCode="#,##0.00###">
                  <c:v>880.53</c:v>
                </c:pt>
                <c:pt idx="654" formatCode="#,##0.00###">
                  <c:v>875.52</c:v>
                </c:pt>
                <c:pt idx="655" formatCode="#,##0.00###">
                  <c:v>870.62</c:v>
                </c:pt>
                <c:pt idx="656" formatCode="#,##0.00###">
                  <c:v>867.58</c:v>
                </c:pt>
                <c:pt idx="657" formatCode="#,##0.00###">
                  <c:v>868.46</c:v>
                </c:pt>
                <c:pt idx="658" formatCode="#,##0.00###">
                  <c:v>863.98</c:v>
                </c:pt>
                <c:pt idx="659" formatCode="#,##0.00###">
                  <c:v>873.29</c:v>
                </c:pt>
                <c:pt idx="660" formatCode="#,##0.00###">
                  <c:v>879.87</c:v>
                </c:pt>
                <c:pt idx="661" formatCode="#,##0.00###">
                  <c:v>888.21</c:v>
                </c:pt>
                <c:pt idx="662" formatCode="#,##0.00###">
                  <c:v>891.68</c:v>
                </c:pt>
                <c:pt idx="663" formatCode="#,##0.00###">
                  <c:v>883.89</c:v>
                </c:pt>
                <c:pt idx="664" formatCode="#,##0.00###">
                  <c:v>880.57</c:v>
                </c:pt>
                <c:pt idx="665" formatCode="#,##0.00###">
                  <c:v>876.05</c:v>
                </c:pt>
                <c:pt idx="666" formatCode="#,##0.00###">
                  <c:v>878.81</c:v>
                </c:pt>
                <c:pt idx="667" formatCode="#,##0.00###">
                  <c:v>878.57</c:v>
                </c:pt>
                <c:pt idx="668" formatCode="#,##0.00###">
                  <c:v>875.27</c:v>
                </c:pt>
                <c:pt idx="669" formatCode="#,##0.00###">
                  <c:v>873.66</c:v>
                </c:pt>
                <c:pt idx="670" formatCode="#,##0.00###">
                  <c:v>864.77</c:v>
                </c:pt>
                <c:pt idx="671" formatCode="#,##0.00###">
                  <c:v>864.56</c:v>
                </c:pt>
                <c:pt idx="672" formatCode="#,##0.00###">
                  <c:v>869.5</c:v>
                </c:pt>
                <c:pt idx="673" formatCode="#,##0.00###">
                  <c:v>859.96</c:v>
                </c:pt>
                <c:pt idx="674" formatCode="#,##0.00###">
                  <c:v>862.73</c:v>
                </c:pt>
                <c:pt idx="675" formatCode="#,##0.00###">
                  <c:v>863.02</c:v>
                </c:pt>
                <c:pt idx="676" formatCode="#,##0.00###">
                  <c:v>840.67</c:v>
                </c:pt>
                <c:pt idx="677" formatCode="#,##0.00###">
                  <c:v>852.36</c:v>
                </c:pt>
                <c:pt idx="678" formatCode="#,##0.00###">
                  <c:v>851.21</c:v>
                </c:pt>
                <c:pt idx="679" formatCode="#,##0.00###">
                  <c:v>846.17</c:v>
                </c:pt>
                <c:pt idx="680" formatCode="#,##0.00###">
                  <c:v>850.86</c:v>
                </c:pt>
                <c:pt idx="681" formatCode="#,##0.00###">
                  <c:v>849.31</c:v>
                </c:pt>
                <c:pt idx="682" formatCode="#,##0.00###">
                  <c:v>837.79</c:v>
                </c:pt>
                <c:pt idx="683" formatCode="#,##0.00###">
                  <c:v>836.17</c:v>
                </c:pt>
                <c:pt idx="684" formatCode="#,##0.00###">
                  <c:v>838.58</c:v>
                </c:pt>
                <c:pt idx="685" formatCode="#,##0.00###">
                  <c:v>834.42</c:v>
                </c:pt>
                <c:pt idx="686" formatCode="#,##0.00###">
                  <c:v>831.61</c:v>
                </c:pt>
                <c:pt idx="687" formatCode="#,##0.00###">
                  <c:v>829.83</c:v>
                </c:pt>
                <c:pt idx="688" formatCode="#,##0.00###">
                  <c:v>815.01</c:v>
                </c:pt>
                <c:pt idx="689" formatCode="#,##0.00###">
                  <c:v>813.47</c:v>
                </c:pt>
                <c:pt idx="690" formatCode="#,##0.00###">
                  <c:v>817.16</c:v>
                </c:pt>
                <c:pt idx="691" formatCode="#,##0.00###">
                  <c:v>800.7</c:v>
                </c:pt>
                <c:pt idx="692" formatCode="#,##0.00###">
                  <c:v>811.58</c:v>
                </c:pt>
                <c:pt idx="693" formatCode="#,##0.00###">
                  <c:v>805.32</c:v>
                </c:pt>
                <c:pt idx="694" formatCode="#,##0.00###">
                  <c:v>805.99</c:v>
                </c:pt>
                <c:pt idx="695" formatCode="#,##0.00###">
                  <c:v>798.85</c:v>
                </c:pt>
                <c:pt idx="696" formatCode="#,##0.00###">
                  <c:v>800.29</c:v>
                </c:pt>
                <c:pt idx="697" formatCode="#,##0.00###">
                  <c:v>795.08</c:v>
                </c:pt>
                <c:pt idx="698" formatCode="#,##0.00###">
                  <c:v>805.07</c:v>
                </c:pt>
                <c:pt idx="699" formatCode="#,##0.00###">
                  <c:v>802.48</c:v>
                </c:pt>
                <c:pt idx="700" formatCode="#,##0.00###">
                  <c:v>798.08</c:v>
                </c:pt>
                <c:pt idx="701" formatCode="#,##0.00###">
                  <c:v>806.72</c:v>
                </c:pt>
                <c:pt idx="702" formatCode="#,##0.00###">
                  <c:v>806.71</c:v>
                </c:pt>
                <c:pt idx="703" formatCode="#,##0.00###">
                  <c:v>810.63</c:v>
                </c:pt>
                <c:pt idx="704" formatCode="#,##0.00###">
                  <c:v>816.98</c:v>
                </c:pt>
                <c:pt idx="705" formatCode="#,##0.00###">
                  <c:v>817.31</c:v>
                </c:pt>
                <c:pt idx="706" formatCode="#,##0.00###">
                  <c:v>818.29</c:v>
                </c:pt>
                <c:pt idx="707" formatCode="#,##0.00###">
                  <c:v>815.38</c:v>
                </c:pt>
                <c:pt idx="708" formatCode="#,##0.00###">
                  <c:v>811.89</c:v>
                </c:pt>
                <c:pt idx="709" formatCode="#,##0.00###">
                  <c:v>816.73</c:v>
                </c:pt>
                <c:pt idx="710" formatCode="#,##0.00###">
                  <c:v>801.36</c:v>
                </c:pt>
                <c:pt idx="711" formatCode="#,##0.00###">
                  <c:v>793.98</c:v>
                </c:pt>
                <c:pt idx="712" formatCode="#,##0.00###">
                  <c:v>810.11</c:v>
                </c:pt>
                <c:pt idx="713" formatCode="#,##0.00###">
                  <c:v>819.77</c:v>
                </c:pt>
                <c:pt idx="714" formatCode="#,##0.00###">
                  <c:v>818.88</c:v>
                </c:pt>
                <c:pt idx="715" formatCode="#,##0.00###">
                  <c:v>820.08</c:v>
                </c:pt>
                <c:pt idx="716" formatCode="#,##0.00###">
                  <c:v>822.48</c:v>
                </c:pt>
                <c:pt idx="717" formatCode="#,##0.00###">
                  <c:v>812.39</c:v>
                </c:pt>
                <c:pt idx="718" formatCode="#,##0.00###">
                  <c:v>812.28</c:v>
                </c:pt>
                <c:pt idx="719" formatCode="#,##0.00###">
                  <c:v>809.96</c:v>
                </c:pt>
                <c:pt idx="720" formatCode="#,##0.00###">
                  <c:v>807.58</c:v>
                </c:pt>
                <c:pt idx="721" formatCode="#,##0.00###">
                  <c:v>809.9</c:v>
                </c:pt>
                <c:pt idx="722" formatCode="#,##0.00###">
                  <c:v>801.65</c:v>
                </c:pt>
                <c:pt idx="723" formatCode="#,##0.00###">
                  <c:v>794.49</c:v>
                </c:pt>
                <c:pt idx="724" formatCode="#,##0.00###">
                  <c:v>799.12</c:v>
                </c:pt>
                <c:pt idx="725" formatCode="#,##0.00###">
                  <c:v>798.4</c:v>
                </c:pt>
                <c:pt idx="726" formatCode="#,##0.00###">
                  <c:v>787.54</c:v>
                </c:pt>
                <c:pt idx="727" formatCode="#,##0.00###">
                  <c:v>796.85</c:v>
                </c:pt>
                <c:pt idx="728" formatCode="#,##0.00###">
                  <c:v>798.91</c:v>
                </c:pt>
                <c:pt idx="729" formatCode="#,##0.00###">
                  <c:v>784.79</c:v>
                </c:pt>
                <c:pt idx="730" formatCode="#,##0.00###">
                  <c:v>803.05</c:v>
                </c:pt>
                <c:pt idx="731" formatCode="#,##0.00###">
                  <c:v>809.86</c:v>
                </c:pt>
                <c:pt idx="732" formatCode="#,##0.00###">
                  <c:v>818.15</c:v>
                </c:pt>
                <c:pt idx="733" formatCode="#,##0.00###">
                  <c:v>811.01</c:v>
                </c:pt>
                <c:pt idx="734" formatCode="#,##0.00###">
                  <c:v>808.99</c:v>
                </c:pt>
                <c:pt idx="735" formatCode="#,##0.00###">
                  <c:v>817.67</c:v>
                </c:pt>
                <c:pt idx="736" formatCode="#,##0.00###">
                  <c:v>823.12</c:v>
                </c:pt>
                <c:pt idx="737" formatCode="#,##0.00###">
                  <c:v>828.67</c:v>
                </c:pt>
                <c:pt idx="738" formatCode="#,##0.00###">
                  <c:v>836.7</c:v>
                </c:pt>
                <c:pt idx="739" formatCode="#,##0.00###">
                  <c:v>839.47</c:v>
                </c:pt>
                <c:pt idx="740" formatCode="#,##0.00###">
                  <c:v>840.13</c:v>
                </c:pt>
                <c:pt idx="741" formatCode="#,##0.00###">
                  <c:v>835.33</c:v>
                </c:pt>
                <c:pt idx="742" formatCode="#,##0.00###">
                  <c:v>832.67</c:v>
                </c:pt>
                <c:pt idx="743" formatCode="#,##0.00###">
                  <c:v>835.05</c:v>
                </c:pt>
                <c:pt idx="744" formatCode="#,##0.00###">
                  <c:v>839.88</c:v>
                </c:pt>
                <c:pt idx="745" formatCode="#,##0.00###">
                  <c:v>839.79</c:v>
                </c:pt>
                <c:pt idx="746" formatCode="#,##0.00###">
                  <c:v>839.78</c:v>
                </c:pt>
                <c:pt idx="747" formatCode="#,##0.00###">
                  <c:v>839.04</c:v>
                </c:pt>
                <c:pt idx="748" formatCode="#,##0.00###">
                  <c:v>840.22</c:v>
                </c:pt>
                <c:pt idx="749" formatCode="#,##0.00###">
                  <c:v>840.64</c:v>
                </c:pt>
                <c:pt idx="750" formatCode="#,##0.00###">
                  <c:v>834.73</c:v>
                </c:pt>
                <c:pt idx="751" formatCode="#,##0.00###">
                  <c:v>832.67</c:v>
                </c:pt>
                <c:pt idx="752" formatCode="#,##0.00###">
                  <c:v>825.9</c:v>
                </c:pt>
                <c:pt idx="753" formatCode="#,##0.00###">
                  <c:v>817.59</c:v>
                </c:pt>
                <c:pt idx="754" formatCode="#,##0.00###">
                  <c:v>815.22</c:v>
                </c:pt>
                <c:pt idx="755" formatCode="#,##0.00###">
                  <c:v>814.45</c:v>
                </c:pt>
                <c:pt idx="756" formatCode="#,##0.00###">
                  <c:v>818.03</c:v>
                </c:pt>
                <c:pt idx="757" formatCode="#,##0.00###">
                  <c:v>815.01</c:v>
                </c:pt>
                <c:pt idx="758" formatCode="#,##0.00###">
                  <c:v>806.68</c:v>
                </c:pt>
                <c:pt idx="759" formatCode="#,##0.00###">
                  <c:v>807.93</c:v>
                </c:pt>
                <c:pt idx="760" formatCode="#,##0.00###">
                  <c:v>799.13</c:v>
                </c:pt>
                <c:pt idx="761" formatCode="#,##0.00###">
                  <c:v>800.35</c:v>
                </c:pt>
                <c:pt idx="762" formatCode="#,##0.00###">
                  <c:v>799.22</c:v>
                </c:pt>
                <c:pt idx="763" formatCode="#,##0.00###">
                  <c:v>790.76</c:v>
                </c:pt>
                <c:pt idx="764" formatCode="#,##0.00###">
                  <c:v>795.5</c:v>
                </c:pt>
                <c:pt idx="765" formatCode="#,##0.00###">
                  <c:v>798.13</c:v>
                </c:pt>
                <c:pt idx="766" formatCode="#,##0.00###">
                  <c:v>800.93</c:v>
                </c:pt>
                <c:pt idx="767" formatCode="#,##0.00###">
                  <c:v>791.88</c:v>
                </c:pt>
                <c:pt idx="768" formatCode="#,##0.00###">
                  <c:v>786.69</c:v>
                </c:pt>
                <c:pt idx="769" formatCode="#,##0.00###">
                  <c:v>782.59</c:v>
                </c:pt>
                <c:pt idx="770" formatCode="#,##0.00###">
                  <c:v>786.3</c:v>
                </c:pt>
                <c:pt idx="771" formatCode="#,##0.00###">
                  <c:v>792.07</c:v>
                </c:pt>
                <c:pt idx="772" formatCode="#,##0.00###">
                  <c:v>800.37</c:v>
                </c:pt>
                <c:pt idx="773" formatCode="#,##0.00###">
                  <c:v>798.41</c:v>
                </c:pt>
                <c:pt idx="774" formatCode="#,##0.00###">
                  <c:v>796.83</c:v>
                </c:pt>
                <c:pt idx="775" formatCode="#,##0.00###">
                  <c:v>797.18</c:v>
                </c:pt>
                <c:pt idx="776" formatCode="#,##0.00###">
                  <c:v>795.19</c:v>
                </c:pt>
                <c:pt idx="777" formatCode="#,##0.00###">
                  <c:v>792.93</c:v>
                </c:pt>
                <c:pt idx="778" formatCode="#,##0.00###">
                  <c:v>800.32</c:v>
                </c:pt>
                <c:pt idx="779" formatCode="#,##0.00###">
                  <c:v>803.95</c:v>
                </c:pt>
                <c:pt idx="780" formatCode="#,##0.00###">
                  <c:v>807.07</c:v>
                </c:pt>
                <c:pt idx="781" formatCode="#,##0.00###">
                  <c:v>808.46</c:v>
                </c:pt>
                <c:pt idx="782" formatCode="#,##0.00###">
                  <c:v>800.22</c:v>
                </c:pt>
                <c:pt idx="783" formatCode="#,##0.00###">
                  <c:v>796.14</c:v>
                </c:pt>
                <c:pt idx="784" formatCode="#,##0.00###">
                  <c:v>802.2</c:v>
                </c:pt>
                <c:pt idx="785" formatCode="#,##0.00###">
                  <c:v>795.02</c:v>
                </c:pt>
                <c:pt idx="786" formatCode="#,##0.00###">
                  <c:v>801.85</c:v>
                </c:pt>
                <c:pt idx="787" formatCode="#,##0.00###">
                  <c:v>805.95</c:v>
                </c:pt>
                <c:pt idx="788" formatCode="#,##0.00###">
                  <c:v>808.2</c:v>
                </c:pt>
                <c:pt idx="789" formatCode="#,##0.00###">
                  <c:v>811.19</c:v>
                </c:pt>
                <c:pt idx="790" formatCode="#,##0.00###">
                  <c:v>822.17</c:v>
                </c:pt>
                <c:pt idx="791" formatCode="#,##0.00###">
                  <c:v>819.4</c:v>
                </c:pt>
                <c:pt idx="792" formatCode="#,##0.00###">
                  <c:v>817.85</c:v>
                </c:pt>
                <c:pt idx="793" formatCode="#,##0.00###">
                  <c:v>815.85</c:v>
                </c:pt>
                <c:pt idx="794" formatCode="#,##0.00###">
                  <c:v>809.02</c:v>
                </c:pt>
                <c:pt idx="795" formatCode="#,##0.00###">
                  <c:v>815.41</c:v>
                </c:pt>
                <c:pt idx="796" formatCode="#,##0.00###">
                  <c:v>806.95</c:v>
                </c:pt>
                <c:pt idx="797" formatCode="#,##0.00###">
                  <c:v>809.85</c:v>
                </c:pt>
                <c:pt idx="798" formatCode="#,##0.00###">
                  <c:v>801.53</c:v>
                </c:pt>
                <c:pt idx="799" formatCode="#,##0.00###">
                  <c:v>795.49</c:v>
                </c:pt>
                <c:pt idx="800" formatCode="#,##0.00###">
                  <c:v>798.1</c:v>
                </c:pt>
                <c:pt idx="801" formatCode="#,##0.00###">
                  <c:v>790.87</c:v>
                </c:pt>
                <c:pt idx="802" formatCode="#,##0.00###">
                  <c:v>791.83</c:v>
                </c:pt>
                <c:pt idx="803" formatCode="#,##0.00###">
                  <c:v>794.88</c:v>
                </c:pt>
                <c:pt idx="804" formatCode="#,##0.00###">
                  <c:v>787.46</c:v>
                </c:pt>
                <c:pt idx="805" formatCode="#,##0.00###">
                  <c:v>788.08</c:v>
                </c:pt>
                <c:pt idx="806" formatCode="#,##0.00###">
                  <c:v>788.67</c:v>
                </c:pt>
                <c:pt idx="807" formatCode="#,##0.00###">
                  <c:v>790.87</c:v>
                </c:pt>
                <c:pt idx="808" formatCode="#,##0.00###">
                  <c:v>792.44</c:v>
                </c:pt>
                <c:pt idx="809" formatCode="#,##0.00###">
                  <c:v>790.39</c:v>
                </c:pt>
                <c:pt idx="810" formatCode="#,##0.00###">
                  <c:v>788.38</c:v>
                </c:pt>
                <c:pt idx="811" formatCode="#,##0.00###">
                  <c:v>788.03</c:v>
                </c:pt>
                <c:pt idx="812" formatCode="#,##0.00###">
                  <c:v>785.8</c:v>
                </c:pt>
                <c:pt idx="813" formatCode="#,##0.00###">
                  <c:v>784.79</c:v>
                </c:pt>
                <c:pt idx="814" formatCode="#,##0.00###">
                  <c:v>789.24</c:v>
                </c:pt>
                <c:pt idx="815" formatCode="#,##0.00###">
                  <c:v>783.95</c:v>
                </c:pt>
                <c:pt idx="816" formatCode="#,##0.00###">
                  <c:v>788.82</c:v>
                </c:pt>
                <c:pt idx="817" formatCode="#,##0.00###">
                  <c:v>784.71</c:v>
                </c:pt>
                <c:pt idx="818" formatCode="#,##0.00###">
                  <c:v>783.09</c:v>
                </c:pt>
                <c:pt idx="819" formatCode="#,##0.00###">
                  <c:v>782.6</c:v>
                </c:pt>
                <c:pt idx="820" formatCode="#,##0.00###">
                  <c:v>778.98</c:v>
                </c:pt>
                <c:pt idx="821" formatCode="#,##0.00###">
                  <c:v>773.96</c:v>
                </c:pt>
                <c:pt idx="822" formatCode="#,##0.00###">
                  <c:v>777.92</c:v>
                </c:pt>
                <c:pt idx="823" formatCode="#,##0.00###">
                  <c:v>773.22</c:v>
                </c:pt>
                <c:pt idx="824" formatCode="#,##0.00###">
                  <c:v>771.91</c:v>
                </c:pt>
                <c:pt idx="825" formatCode="#,##0.00###">
                  <c:v>765.38</c:v>
                </c:pt>
                <c:pt idx="826" formatCode="#,##0.00###">
                  <c:v>763.53</c:v>
                </c:pt>
                <c:pt idx="827" formatCode="#,##0.00###">
                  <c:v>762.49</c:v>
                </c:pt>
                <c:pt idx="828" formatCode="#,##0.00###">
                  <c:v>758.88</c:v>
                </c:pt>
                <c:pt idx="829" formatCode="#,##0.00###">
                  <c:v>762.71</c:v>
                </c:pt>
                <c:pt idx="830" formatCode="#,##0.00###">
                  <c:v>761.44</c:v>
                </c:pt>
                <c:pt idx="831" formatCode="#,##0.00###">
                  <c:v>756.34</c:v>
                </c:pt>
                <c:pt idx="832" formatCode="#,##0.00###">
                  <c:v>751.68</c:v>
                </c:pt>
                <c:pt idx="833" formatCode="#,##0.00###">
                  <c:v>745.42</c:v>
                </c:pt>
                <c:pt idx="834" formatCode="#,##0.00###">
                  <c:v>747.4</c:v>
                </c:pt>
                <c:pt idx="835" formatCode="#,##0.00###">
                  <c:v>745.41</c:v>
                </c:pt>
                <c:pt idx="836" formatCode="#,##0.00###">
                  <c:v>748.81</c:v>
                </c:pt>
                <c:pt idx="837" formatCode="#,##0.00###">
                  <c:v>745.87</c:v>
                </c:pt>
                <c:pt idx="838" formatCode="#,##0.00###">
                  <c:v>747.27</c:v>
                </c:pt>
                <c:pt idx="839" formatCode="#,##0.00###">
                  <c:v>739.87</c:v>
                </c:pt>
                <c:pt idx="840" formatCode="#,##0.00###">
                  <c:v>730.06</c:v>
                </c:pt>
                <c:pt idx="841" formatCode="#,##0.00###">
                  <c:v>723.18</c:v>
                </c:pt>
                <c:pt idx="842" formatCode="#,##0.00###">
                  <c:v>728.6</c:v>
                </c:pt>
                <c:pt idx="843" formatCode="#,##0.00###">
                  <c:v>730.42</c:v>
                </c:pt>
                <c:pt idx="844" formatCode="#,##0.00###">
                  <c:v>730.5</c:v>
                </c:pt>
                <c:pt idx="845" formatCode="#,##0.00###">
                  <c:v>729.16</c:v>
                </c:pt>
                <c:pt idx="846" formatCode="#,##0.00###">
                  <c:v>730.54</c:v>
                </c:pt>
                <c:pt idx="847" formatCode="#,##0.00###">
                  <c:v>725.72</c:v>
                </c:pt>
                <c:pt idx="848" formatCode="#,##0.00###">
                  <c:v>726.46</c:v>
                </c:pt>
                <c:pt idx="849" formatCode="#,##0.00###">
                  <c:v>726.71</c:v>
                </c:pt>
                <c:pt idx="850" formatCode="#,##0.00###">
                  <c:v>736.47</c:v>
                </c:pt>
                <c:pt idx="851" formatCode="#,##0.00###">
                  <c:v>730.54</c:v>
                </c:pt>
                <c:pt idx="852" formatCode="#,##0.00###">
                  <c:v>735.75</c:v>
                </c:pt>
                <c:pt idx="853" formatCode="#,##0.00###">
                  <c:v>727.8</c:v>
                </c:pt>
                <c:pt idx="854" formatCode="#,##0.00###">
                  <c:v>735.76</c:v>
                </c:pt>
                <c:pt idx="855" formatCode="#,##0.00###">
                  <c:v>741.54</c:v>
                </c:pt>
                <c:pt idx="856" formatCode="#,##0.00###">
                  <c:v>742.51</c:v>
                </c:pt>
                <c:pt idx="857" formatCode="#,##0.00###">
                  <c:v>742.37</c:v>
                </c:pt>
                <c:pt idx="858" formatCode="#,##0.00###">
                  <c:v>738.06</c:v>
                </c:pt>
                <c:pt idx="859" formatCode="#,##0.00###">
                  <c:v>736.06</c:v>
                </c:pt>
                <c:pt idx="860" formatCode="#,##0.00###">
                  <c:v>735.45</c:v>
                </c:pt>
                <c:pt idx="861" formatCode="#,##0.00###">
                  <c:v>737.36</c:v>
                </c:pt>
                <c:pt idx="862" formatCode="#,##0.00###">
                  <c:v>732.51</c:v>
                </c:pt>
                <c:pt idx="863" formatCode="#,##0.00###">
                  <c:v>734.42</c:v>
                </c:pt>
                <c:pt idx="864" formatCode="#,##0.00###">
                  <c:v>732.82</c:v>
                </c:pt>
                <c:pt idx="865" formatCode="#,##0.00###">
                  <c:v>732.54</c:v>
                </c:pt>
                <c:pt idx="866" formatCode="#,##0.00###">
                  <c:v>724.49</c:v>
                </c:pt>
                <c:pt idx="867" formatCode="#,##0.00###">
                  <c:v>723.05</c:v>
                </c:pt>
                <c:pt idx="868" formatCode="#,##0.00###">
                  <c:v>723.24</c:v>
                </c:pt>
                <c:pt idx="869" formatCode="#,##0.00###">
                  <c:v>734.09</c:v>
                </c:pt>
                <c:pt idx="870" formatCode="#,##0.00###">
                  <c:v>728.25</c:v>
                </c:pt>
                <c:pt idx="871" formatCode="#,##0.00###">
                  <c:v>725.89</c:v>
                </c:pt>
                <c:pt idx="872" formatCode="#,##0.00###">
                  <c:v>729.18</c:v>
                </c:pt>
                <c:pt idx="873" formatCode="#,##0.00###">
                  <c:v>721.22</c:v>
                </c:pt>
                <c:pt idx="874" formatCode="#,##0.00###">
                  <c:v>722</c:v>
                </c:pt>
                <c:pt idx="875" formatCode="#,##0.00###">
                  <c:v>716.81</c:v>
                </c:pt>
                <c:pt idx="876" formatCode="#,##0.00###">
                  <c:v>702.38</c:v>
                </c:pt>
                <c:pt idx="877" formatCode="#,##0.00###">
                  <c:v>702.25</c:v>
                </c:pt>
                <c:pt idx="878" formatCode="#,##0.00###">
                  <c:v>696.64</c:v>
                </c:pt>
                <c:pt idx="879" formatCode="#,##0.00###">
                  <c:v>701.8</c:v>
                </c:pt>
                <c:pt idx="880" formatCode="#,##0.00###">
                  <c:v>701.85</c:v>
                </c:pt>
                <c:pt idx="881" formatCode="#,##0.00###">
                  <c:v>707.52</c:v>
                </c:pt>
                <c:pt idx="882" formatCode="#,##0.00###">
                  <c:v>705.06</c:v>
                </c:pt>
                <c:pt idx="883" formatCode="#,##0.00###">
                  <c:v>698.58</c:v>
                </c:pt>
                <c:pt idx="884" formatCode="#,##0.00###">
                  <c:v>695.01</c:v>
                </c:pt>
                <c:pt idx="885" formatCode="#,##0.00###">
                  <c:v>698.87</c:v>
                </c:pt>
                <c:pt idx="886" formatCode="#,##0.00###">
                  <c:v>693.76</c:v>
                </c:pt>
                <c:pt idx="887" formatCode="#,##0.00###">
                  <c:v>693.17</c:v>
                </c:pt>
                <c:pt idx="888" formatCode="#,##0.00###">
                  <c:v>693.32</c:v>
                </c:pt>
                <c:pt idx="889" formatCode="#,##0.00###">
                  <c:v>693.74</c:v>
                </c:pt>
                <c:pt idx="890" formatCode="#,##0.00###">
                  <c:v>699.68</c:v>
                </c:pt>
                <c:pt idx="891" formatCode="#,##0.00###">
                  <c:v>704.07</c:v>
                </c:pt>
                <c:pt idx="892" formatCode="#,##0.00###">
                  <c:v>705.14</c:v>
                </c:pt>
                <c:pt idx="893" formatCode="#,##0.00###">
                  <c:v>699.16</c:v>
                </c:pt>
                <c:pt idx="894" formatCode="#,##0.00###">
                  <c:v>696.79</c:v>
                </c:pt>
                <c:pt idx="895" formatCode="#,##0.00###">
                  <c:v>708.31</c:v>
                </c:pt>
                <c:pt idx="896" formatCode="#,##0.00###">
                  <c:v>710.06</c:v>
                </c:pt>
                <c:pt idx="897" formatCode="#,##0.00###">
                  <c:v>711.91</c:v>
                </c:pt>
                <c:pt idx="898" formatCode="#,##0.00###">
                  <c:v>706.68</c:v>
                </c:pt>
                <c:pt idx="899" formatCode="#,##0.00###">
                  <c:v>704.95</c:v>
                </c:pt>
                <c:pt idx="900" formatCode="#,##0.00###">
                  <c:v>711.06</c:v>
                </c:pt>
                <c:pt idx="901" formatCode="#,##0.00###">
                  <c:v>709.37</c:v>
                </c:pt>
                <c:pt idx="902" formatCode="#,##0.00###">
                  <c:v>712.08</c:v>
                </c:pt>
                <c:pt idx="903" formatCode="#,##0.00###">
                  <c:v>713.19</c:v>
                </c:pt>
                <c:pt idx="904" formatCode="#,##0.00###">
                  <c:v>710.34</c:v>
                </c:pt>
                <c:pt idx="905" formatCode="#,##0.00###">
                  <c:v>718.32</c:v>
                </c:pt>
                <c:pt idx="906" formatCode="#,##0.00###">
                  <c:v>718.2</c:v>
                </c:pt>
                <c:pt idx="907" formatCode="#,##0.00###">
                  <c:v>718.74</c:v>
                </c:pt>
                <c:pt idx="908" formatCode="#,##0.00###">
                  <c:v>725.95</c:v>
                </c:pt>
                <c:pt idx="909" formatCode="#,##0.00###">
                  <c:v>721.49</c:v>
                </c:pt>
                <c:pt idx="910" formatCode="#,##0.00###">
                  <c:v>723.76</c:v>
                </c:pt>
                <c:pt idx="911" formatCode="#,##0.00###">
                  <c:v>722.7</c:v>
                </c:pt>
                <c:pt idx="912" formatCode="#,##0.00###">
                  <c:v>712.67</c:v>
                </c:pt>
                <c:pt idx="913" formatCode="#,##0.00###">
                  <c:v>728.29</c:v>
                </c:pt>
                <c:pt idx="914" formatCode="#,##0.00###">
                  <c:v>724.66</c:v>
                </c:pt>
                <c:pt idx="915" formatCode="#,##0.00###">
                  <c:v>721.14</c:v>
                </c:pt>
                <c:pt idx="916" formatCode="#,##0.00###">
                  <c:v>718.13</c:v>
                </c:pt>
                <c:pt idx="917" formatCode="#,##0.00###">
                  <c:v>719.18</c:v>
                </c:pt>
                <c:pt idx="918" formatCode="#,##0.00###">
                  <c:v>719.5</c:v>
                </c:pt>
                <c:pt idx="919" formatCode="#,##0.00###">
                  <c:v>712.95</c:v>
                </c:pt>
                <c:pt idx="920" formatCode="#,##0.00###">
                  <c:v>709.61</c:v>
                </c:pt>
                <c:pt idx="921" formatCode="#,##0.00###">
                  <c:v>699.97</c:v>
                </c:pt>
                <c:pt idx="922" formatCode="#,##0.00###">
                  <c:v>703.79</c:v>
                </c:pt>
                <c:pt idx="923" formatCode="#,##0.00###">
                  <c:v>704.89</c:v>
                </c:pt>
                <c:pt idx="924" formatCode="#,##0.00###">
                  <c:v>697.66</c:v>
                </c:pt>
                <c:pt idx="925" formatCode="#,##0.00###">
                  <c:v>698.73</c:v>
                </c:pt>
                <c:pt idx="926" formatCode="#,##0.00###">
                  <c:v>698.5</c:v>
                </c:pt>
                <c:pt idx="927" formatCode="#,##0.00###">
                  <c:v>698.52</c:v>
                </c:pt>
                <c:pt idx="928" formatCode="#,##0.00###">
                  <c:v>691.44</c:v>
                </c:pt>
                <c:pt idx="929" formatCode="#,##0.00###">
                  <c:v>683.02</c:v>
                </c:pt>
                <c:pt idx="930" formatCode="#,##0.00###">
                  <c:v>683.46</c:v>
                </c:pt>
                <c:pt idx="931" formatCode="#,##0.00###">
                  <c:v>682.45</c:v>
                </c:pt>
                <c:pt idx="932" formatCode="#,##0.00###">
                  <c:v>685.38</c:v>
                </c:pt>
                <c:pt idx="933" formatCode="#,##0.00###">
                  <c:v>696.87</c:v>
                </c:pt>
                <c:pt idx="934" formatCode="#,##0.00###">
                  <c:v>692.9</c:v>
                </c:pt>
                <c:pt idx="935" formatCode="#,##0.00###">
                  <c:v>694.49</c:v>
                </c:pt>
                <c:pt idx="936" formatCode="#,##0.00###">
                  <c:v>692.45</c:v>
                </c:pt>
                <c:pt idx="937" formatCode="#,##0.00###">
                  <c:v>691.98</c:v>
                </c:pt>
                <c:pt idx="938" formatCode="#,##0.00###">
                  <c:v>693.09</c:v>
                </c:pt>
                <c:pt idx="939" formatCode="#,##0.00###">
                  <c:v>687.04</c:v>
                </c:pt>
                <c:pt idx="940" formatCode="#,##0.00###">
                  <c:v>692.01</c:v>
                </c:pt>
                <c:pt idx="941" formatCode="#,##0.00###">
                  <c:v>687.85</c:v>
                </c:pt>
                <c:pt idx="942" formatCode="#,##0.00###">
                  <c:v>691.7</c:v>
                </c:pt>
                <c:pt idx="943" formatCode="#,##0.00###">
                  <c:v>686.39</c:v>
                </c:pt>
                <c:pt idx="944" formatCode="#,##0.00###">
                  <c:v>685.64</c:v>
                </c:pt>
                <c:pt idx="945" formatCode="#,##0.00###">
                  <c:v>679.76</c:v>
                </c:pt>
                <c:pt idx="946" formatCode="#,##0.00###">
                  <c:v>693.6</c:v>
                </c:pt>
                <c:pt idx="947" formatCode="#,##0.00###">
                  <c:v>693.96</c:v>
                </c:pt>
                <c:pt idx="948" formatCode="#,##0.00###">
                  <c:v>693.57</c:v>
                </c:pt>
                <c:pt idx="949" formatCode="#,##0.00###">
                  <c:v>702.96</c:v>
                </c:pt>
                <c:pt idx="950" formatCode="#,##0.00###">
                  <c:v>703.56</c:v>
                </c:pt>
                <c:pt idx="951" formatCode="#,##0.00###">
                  <c:v>703.89</c:v>
                </c:pt>
                <c:pt idx="952" formatCode="#,##0.00###">
                  <c:v>702.89</c:v>
                </c:pt>
                <c:pt idx="953" formatCode="#,##0.00###">
                  <c:v>697.62</c:v>
                </c:pt>
                <c:pt idx="954" formatCode="#,##0.00###">
                  <c:v>694.65</c:v>
                </c:pt>
                <c:pt idx="955" formatCode="#,##0.00###">
                  <c:v>700.15</c:v>
                </c:pt>
                <c:pt idx="956" formatCode="#,##0.00###">
                  <c:v>698.64</c:v>
                </c:pt>
                <c:pt idx="957" formatCode="#,##0.00###">
                  <c:v>689.51</c:v>
                </c:pt>
                <c:pt idx="958" formatCode="#,##0.00###">
                  <c:v>691.39</c:v>
                </c:pt>
                <c:pt idx="959" formatCode="#,##0.00###">
                  <c:v>692.93</c:v>
                </c:pt>
                <c:pt idx="960" formatCode="#,##0.00###">
                  <c:v>690.91</c:v>
                </c:pt>
                <c:pt idx="961" formatCode="#,##0.00###">
                  <c:v>691.95</c:v>
                </c:pt>
                <c:pt idx="962" formatCode="#,##0.00###">
                  <c:v>699.57</c:v>
                </c:pt>
                <c:pt idx="963" formatCode="#,##0.00###">
                  <c:v>696.84</c:v>
                </c:pt>
                <c:pt idx="964" formatCode="#,##0.00###">
                  <c:v>690.27</c:v>
                </c:pt>
                <c:pt idx="965" formatCode="#,##0.00###">
                  <c:v>687.73</c:v>
                </c:pt>
                <c:pt idx="966" formatCode="#,##0.00###">
                  <c:v>687.25</c:v>
                </c:pt>
                <c:pt idx="967" formatCode="#,##0.00###">
                  <c:v>693.29</c:v>
                </c:pt>
                <c:pt idx="968" formatCode="#,##0.00###">
                  <c:v>694.59</c:v>
                </c:pt>
                <c:pt idx="969" formatCode="#,##0.00###">
                  <c:v>699.59</c:v>
                </c:pt>
                <c:pt idx="970" formatCode="#,##0.00###">
                  <c:v>691.5</c:v>
                </c:pt>
                <c:pt idx="971" formatCode="#,##0.00###">
                  <c:v>687.63</c:v>
                </c:pt>
                <c:pt idx="972" formatCode="#,##0.00###">
                  <c:v>692.78</c:v>
                </c:pt>
                <c:pt idx="973" formatCode="#,##0.00###">
                  <c:v>694.35</c:v>
                </c:pt>
                <c:pt idx="974" formatCode="#,##0.00###">
                  <c:v>701.06</c:v>
                </c:pt>
                <c:pt idx="975" formatCode="#,##0.00###">
                  <c:v>702.92</c:v>
                </c:pt>
                <c:pt idx="976" formatCode="#,##0.00###">
                  <c:v>696.2</c:v>
                </c:pt>
                <c:pt idx="977" formatCode="#,##0.00###">
                  <c:v>694.51</c:v>
                </c:pt>
                <c:pt idx="978" formatCode="#,##0.00###">
                  <c:v>697.69</c:v>
                </c:pt>
                <c:pt idx="979" formatCode="#,##0.00###">
                  <c:v>701.53</c:v>
                </c:pt>
                <c:pt idx="980" formatCode="#,##0.00###">
                  <c:v>701.58</c:v>
                </c:pt>
                <c:pt idx="981" formatCode="#,##0.00###">
                  <c:v>702</c:v>
                </c:pt>
                <c:pt idx="982" formatCode="#,##0.00###">
                  <c:v>694.05</c:v>
                </c:pt>
                <c:pt idx="983" formatCode="#,##0.00###">
                  <c:v>701.78</c:v>
                </c:pt>
                <c:pt idx="984" formatCode="#,##0.00###">
                  <c:v>693.12</c:v>
                </c:pt>
                <c:pt idx="985" formatCode="#,##0.00###">
                  <c:v>698</c:v>
                </c:pt>
                <c:pt idx="986" formatCode="#,##0.00###">
                  <c:v>707.98</c:v>
                </c:pt>
                <c:pt idx="987" formatCode="#,##0.00###">
                  <c:v>709.47</c:v>
                </c:pt>
                <c:pt idx="988" formatCode="#,##0.00###">
                  <c:v>708.88</c:v>
                </c:pt>
                <c:pt idx="989" formatCode="#,##0.00###">
                  <c:v>701.48</c:v>
                </c:pt>
                <c:pt idx="990" formatCode="#,##0.00###">
                  <c:v>697.17</c:v>
                </c:pt>
                <c:pt idx="991" formatCode="#,##0.00###">
                  <c:v>700.85</c:v>
                </c:pt>
                <c:pt idx="992" formatCode="#,##0.00###">
                  <c:v>698.78</c:v>
                </c:pt>
                <c:pt idx="993" formatCode="#,##0.00###">
                  <c:v>693.25</c:v>
                </c:pt>
                <c:pt idx="994" formatCode="#,##0.00###">
                  <c:v>689.87</c:v>
                </c:pt>
                <c:pt idx="995" formatCode="#,##0.00###">
                  <c:v>691.5</c:v>
                </c:pt>
                <c:pt idx="996" formatCode="#,##0.00###">
                  <c:v>696.24</c:v>
                </c:pt>
                <c:pt idx="997" formatCode="#,##0.00###">
                  <c:v>692.93</c:v>
                </c:pt>
                <c:pt idx="998" formatCode="#,##0.00###">
                  <c:v>694.91</c:v>
                </c:pt>
                <c:pt idx="999" formatCode="#,##0.00###">
                  <c:v>690.24</c:v>
                </c:pt>
                <c:pt idx="1000" formatCode="#,##0.00###">
                  <c:v>689.52</c:v>
                </c:pt>
                <c:pt idx="1001" formatCode="#,##0.00###">
                  <c:v>694.57</c:v>
                </c:pt>
                <c:pt idx="1002" formatCode="#,##0.00###">
                  <c:v>696.22</c:v>
                </c:pt>
                <c:pt idx="1003" formatCode="#,##0.00###">
                  <c:v>692.13</c:v>
                </c:pt>
                <c:pt idx="1004" formatCode="#,##0.00###">
                  <c:v>693.98</c:v>
                </c:pt>
                <c:pt idx="1005" formatCode="#,##0.00###">
                  <c:v>691.51</c:v>
                </c:pt>
                <c:pt idx="1006" formatCode="#,##0.00###">
                  <c:v>683.87</c:v>
                </c:pt>
                <c:pt idx="1007" formatCode="#,##0.00###">
                  <c:v>686.36</c:v>
                </c:pt>
                <c:pt idx="1008" formatCode="#,##0.00###">
                  <c:v>685.61</c:v>
                </c:pt>
                <c:pt idx="1009" formatCode="#,##0.00###">
                  <c:v>683.65</c:v>
                </c:pt>
                <c:pt idx="1010" formatCode="#,##0.00###">
                  <c:v>679.74</c:v>
                </c:pt>
                <c:pt idx="1011" formatCode="#,##0.00###">
                  <c:v>678.04</c:v>
                </c:pt>
                <c:pt idx="1012" formatCode="#,##0.00###">
                  <c:v>675.61</c:v>
                </c:pt>
                <c:pt idx="1013" formatCode="#,##0.00###">
                  <c:v>678.1</c:v>
                </c:pt>
                <c:pt idx="1014" formatCode="#,##0.00###">
                  <c:v>678.69</c:v>
                </c:pt>
                <c:pt idx="1015" formatCode="#,##0.00###">
                  <c:v>680.37</c:v>
                </c:pt>
                <c:pt idx="1016" formatCode="#,##0.00###">
                  <c:v>675.27</c:v>
                </c:pt>
                <c:pt idx="1017" formatCode="#,##0.00###">
                  <c:v>680.92</c:v>
                </c:pt>
                <c:pt idx="1018" formatCode="#,##0.00###">
                  <c:v>683.53</c:v>
                </c:pt>
                <c:pt idx="1019" formatCode="#,##0.00###">
                  <c:v>686.1</c:v>
                </c:pt>
                <c:pt idx="1020" formatCode="#,##0.00###">
                  <c:v>683.03</c:v>
                </c:pt>
                <c:pt idx="1021" formatCode="#,##0.00###">
                  <c:v>677.86</c:v>
                </c:pt>
                <c:pt idx="1022" formatCode="#,##0.00###">
                  <c:v>669.47</c:v>
                </c:pt>
                <c:pt idx="1023" formatCode="#,##0.00###">
                  <c:v>663.1</c:v>
                </c:pt>
                <c:pt idx="1024" formatCode="#,##0.00###">
                  <c:v>663.65</c:v>
                </c:pt>
                <c:pt idx="1025" formatCode="#,##0.00###">
                  <c:v>657.55</c:v>
                </c:pt>
                <c:pt idx="1026" formatCode="#,##0.00###">
                  <c:v>662.79</c:v>
                </c:pt>
                <c:pt idx="1027" formatCode="#,##0.00###">
                  <c:v>656.63</c:v>
                </c:pt>
                <c:pt idx="1028" formatCode="#,##0.00###">
                  <c:v>649.79999999999995</c:v>
                </c:pt>
                <c:pt idx="1029" formatCode="#,##0.00###">
                  <c:v>654.86</c:v>
                </c:pt>
                <c:pt idx="1030" formatCode="#,##0.00###">
                  <c:v>658.44</c:v>
                </c:pt>
                <c:pt idx="1031" formatCode="#,##0.00###">
                  <c:v>658.55</c:v>
                </c:pt>
                <c:pt idx="1032" formatCode="#,##0.00###">
                  <c:v>656.96</c:v>
                </c:pt>
                <c:pt idx="1033" formatCode="#,##0.00###">
                  <c:v>657.06</c:v>
                </c:pt>
                <c:pt idx="1034" formatCode="#,##0.00###">
                  <c:v>653.38</c:v>
                </c:pt>
                <c:pt idx="1035" formatCode="#,##0.00###">
                  <c:v>647.67999999999995</c:v>
                </c:pt>
                <c:pt idx="1036" formatCode="#,##0.00###">
                  <c:v>647.79999999999995</c:v>
                </c:pt>
                <c:pt idx="1037" formatCode="#,##0.00###">
                  <c:v>645.25</c:v>
                </c:pt>
                <c:pt idx="1038" formatCode="#,##0.00###">
                  <c:v>646.6</c:v>
                </c:pt>
                <c:pt idx="1039" formatCode="#,##0.00###">
                  <c:v>638.83000000000004</c:v>
                </c:pt>
                <c:pt idx="1040" formatCode="#,##0.00###">
                  <c:v>640.28</c:v>
                </c:pt>
                <c:pt idx="1041" formatCode="#,##0.00###">
                  <c:v>645.99</c:v>
                </c:pt>
                <c:pt idx="1042" formatCode="#,##0.00###">
                  <c:v>637.84</c:v>
                </c:pt>
                <c:pt idx="1043" formatCode="#,##0.00###">
                  <c:v>635.45000000000005</c:v>
                </c:pt>
                <c:pt idx="1044" formatCode="#,##0.00###">
                  <c:v>633.1</c:v>
                </c:pt>
                <c:pt idx="1045" formatCode="#,##0.00###">
                  <c:v>625.9</c:v>
                </c:pt>
                <c:pt idx="1046" formatCode="#,##0.00###">
                  <c:v>630.05999999999995</c:v>
                </c:pt>
                <c:pt idx="1047" formatCode="#,##0.00###">
                  <c:v>626.70000000000005</c:v>
                </c:pt>
                <c:pt idx="1048" formatCode="#,##0.00###">
                  <c:v>639.6</c:v>
                </c:pt>
                <c:pt idx="1049" formatCode="#,##0.00###">
                  <c:v>638.20000000000005</c:v>
                </c:pt>
                <c:pt idx="1050" formatCode="#,##0.00###">
                  <c:v>642.24</c:v>
                </c:pt>
                <c:pt idx="1051" formatCode="#,##0.00###">
                  <c:v>642.77</c:v>
                </c:pt>
                <c:pt idx="1052" formatCode="#,##0.00###">
                  <c:v>633.44000000000005</c:v>
                </c:pt>
                <c:pt idx="1053" formatCode="#,##0.00###">
                  <c:v>645.91999999999996</c:v>
                </c:pt>
                <c:pt idx="1054" formatCode="#,##0.00###">
                  <c:v>642.04</c:v>
                </c:pt>
                <c:pt idx="1055" formatCode="#,##0.00###">
                  <c:v>641.53</c:v>
                </c:pt>
                <c:pt idx="1056" formatCode="#,##0.00###">
                  <c:v>638.30999999999995</c:v>
                </c:pt>
                <c:pt idx="1057" formatCode="#,##0.00###">
                  <c:v>638.14</c:v>
                </c:pt>
                <c:pt idx="1058" formatCode="#,##0.00###">
                  <c:v>633.70000000000005</c:v>
                </c:pt>
                <c:pt idx="1059" formatCode="#,##0.00###">
                  <c:v>632.11</c:v>
                </c:pt>
                <c:pt idx="1060" formatCode="#,##0.00###">
                  <c:v>637.52</c:v>
                </c:pt>
                <c:pt idx="1061" formatCode="#,##0.00###">
                  <c:v>630.63</c:v>
                </c:pt>
                <c:pt idx="1062" formatCode="#,##0.00###">
                  <c:v>635.09</c:v>
                </c:pt>
                <c:pt idx="1063" formatCode="#,##0.00###">
                  <c:v>638.54999999999995</c:v>
                </c:pt>
                <c:pt idx="1064" formatCode="#,##0.00###">
                  <c:v>639.54999999999995</c:v>
                </c:pt>
                <c:pt idx="1065" formatCode="#,##0.00###">
                  <c:v>629.39</c:v>
                </c:pt>
                <c:pt idx="1066" formatCode="#,##0.00###">
                  <c:v>633.16999999999996</c:v>
                </c:pt>
                <c:pt idx="1067" formatCode="#,##0.00###">
                  <c:v>631.72</c:v>
                </c:pt>
                <c:pt idx="1068" formatCode="#,##0.00###">
                  <c:v>630.85</c:v>
                </c:pt>
                <c:pt idx="1069" formatCode="#,##0.00###">
                  <c:v>622.64</c:v>
                </c:pt>
                <c:pt idx="1070" formatCode="#,##0.00###">
                  <c:v>622.69000000000005</c:v>
                </c:pt>
                <c:pt idx="1071" formatCode="#,##0.00###">
                  <c:v>623.08000000000004</c:v>
                </c:pt>
                <c:pt idx="1072" formatCode="#,##0.00###">
                  <c:v>609.42999999999995</c:v>
                </c:pt>
                <c:pt idx="1073" formatCode="#,##0.00###">
                  <c:v>604.79</c:v>
                </c:pt>
                <c:pt idx="1074" formatCode="#,##0.00###">
                  <c:v>609.04</c:v>
                </c:pt>
                <c:pt idx="1075" formatCode="#,##0.00###">
                  <c:v>617.79</c:v>
                </c:pt>
                <c:pt idx="1076" formatCode="#,##0.00###">
                  <c:v>618.32000000000005</c:v>
                </c:pt>
                <c:pt idx="1077" formatCode="#,##0.00###">
                  <c:v>610.05999999999995</c:v>
                </c:pt>
                <c:pt idx="1078" formatCode="#,##0.00###">
                  <c:v>609.16</c:v>
                </c:pt>
                <c:pt idx="1079" formatCode="#,##0.00###">
                  <c:v>607.36</c:v>
                </c:pt>
                <c:pt idx="1080" formatCode="#,##0.00###">
                  <c:v>601.25</c:v>
                </c:pt>
                <c:pt idx="1081" formatCode="#,##0.00###">
                  <c:v>596.82000000000005</c:v>
                </c:pt>
                <c:pt idx="1082" formatCode="#,##0.00###">
                  <c:v>602.58000000000004</c:v>
                </c:pt>
                <c:pt idx="1083" formatCode="#,##0.00###">
                  <c:v>603.1</c:v>
                </c:pt>
                <c:pt idx="1084" formatCode="#,##0.00###">
                  <c:v>608.49</c:v>
                </c:pt>
                <c:pt idx="1085" formatCode="#,##0.00###">
                  <c:v>619.53</c:v>
                </c:pt>
                <c:pt idx="1086" formatCode="#,##0.00###">
                  <c:v>624.92999999999995</c:v>
                </c:pt>
                <c:pt idx="1087" formatCode="#,##0.00###">
                  <c:v>626.4</c:v>
                </c:pt>
                <c:pt idx="1088" formatCode="#,##0.00###">
                  <c:v>622.41</c:v>
                </c:pt>
                <c:pt idx="1089" formatCode="#,##0.00###">
                  <c:v>627.04999999999995</c:v>
                </c:pt>
                <c:pt idx="1090" formatCode="#,##0.00###">
                  <c:v>623.11</c:v>
                </c:pt>
                <c:pt idx="1091" formatCode="#,##0.00###">
                  <c:v>616.28</c:v>
                </c:pt>
                <c:pt idx="1092" formatCode="#,##0.00###">
                  <c:v>618.92999999999995</c:v>
                </c:pt>
                <c:pt idx="1093" formatCode="#,##0.00###">
                  <c:v>622.09</c:v>
                </c:pt>
                <c:pt idx="1094" formatCode="#,##0.00###">
                  <c:v>616.67999999999995</c:v>
                </c:pt>
                <c:pt idx="1095" formatCode="#,##0.00###">
                  <c:v>618.41</c:v>
                </c:pt>
                <c:pt idx="1096" formatCode="#,##0.00###">
                  <c:v>616.67999999999995</c:v>
                </c:pt>
                <c:pt idx="1097" formatCode="#,##0.00###">
                  <c:v>619.28</c:v>
                </c:pt>
                <c:pt idx="1098" formatCode="#,##0.00###">
                  <c:v>618.02</c:v>
                </c:pt>
                <c:pt idx="1099" formatCode="#,##0.00###">
                  <c:v>612.41</c:v>
                </c:pt>
                <c:pt idx="1100" formatCode="#,##0.00###">
                  <c:v>612.53</c:v>
                </c:pt>
                <c:pt idx="1101" formatCode="#,##0.00###">
                  <c:v>609.64</c:v>
                </c:pt>
                <c:pt idx="1102" formatCode="#,##0.00###">
                  <c:v>606.95000000000005</c:v>
                </c:pt>
                <c:pt idx="1103" formatCode="#,##0.00###">
                  <c:v>617.73</c:v>
                </c:pt>
                <c:pt idx="1104" formatCode="#,##0.00###">
                  <c:v>619.05999999999995</c:v>
                </c:pt>
                <c:pt idx="1105" formatCode="#,##0.00###">
                  <c:v>621.25</c:v>
                </c:pt>
                <c:pt idx="1106" formatCode="#,##0.00###">
                  <c:v>621.37</c:v>
                </c:pt>
                <c:pt idx="1107" formatCode="#,##0.00###">
                  <c:v>619.96</c:v>
                </c:pt>
                <c:pt idx="1108" formatCode="#,##0.00###">
                  <c:v>622.80999999999995</c:v>
                </c:pt>
                <c:pt idx="1109" formatCode="#,##0.00###">
                  <c:v>614.79999999999995</c:v>
                </c:pt>
                <c:pt idx="1110" formatCode="#,##0.00###">
                  <c:v>612.78</c:v>
                </c:pt>
                <c:pt idx="1111" formatCode="#,##0.00###">
                  <c:v>608.22</c:v>
                </c:pt>
                <c:pt idx="1112" formatCode="#,##0.00###">
                  <c:v>601.45000000000005</c:v>
                </c:pt>
                <c:pt idx="1113" formatCode="#,##0.00###">
                  <c:v>604.73</c:v>
                </c:pt>
                <c:pt idx="1114" formatCode="#,##0.00###">
                  <c:v>610.54999999999995</c:v>
                </c:pt>
                <c:pt idx="1115" formatCode="#,##0.00###">
                  <c:v>612.63</c:v>
                </c:pt>
                <c:pt idx="1116" formatCode="#,##0.00###">
                  <c:v>615.63</c:v>
                </c:pt>
                <c:pt idx="1117" formatCode="#,##0.00###">
                  <c:v>623.08000000000004</c:v>
                </c:pt>
                <c:pt idx="1118" formatCode="#,##0.00###">
                  <c:v>620.29999999999995</c:v>
                </c:pt>
                <c:pt idx="1119" formatCode="#,##0.00###">
                  <c:v>618.55999999999995</c:v>
                </c:pt>
                <c:pt idx="1120" formatCode="#,##0.00###">
                  <c:v>625.25</c:v>
                </c:pt>
                <c:pt idx="1121" formatCode="#,##0.00###">
                  <c:v>631.73</c:v>
                </c:pt>
                <c:pt idx="1122" formatCode="#,##0.00###">
                  <c:v>624.58000000000004</c:v>
                </c:pt>
                <c:pt idx="1123" formatCode="#,##0.00###">
                  <c:v>624.9</c:v>
                </c:pt>
                <c:pt idx="1124" formatCode="#,##0.00###">
                  <c:v>619.30999999999995</c:v>
                </c:pt>
                <c:pt idx="1125" formatCode="#,##0.00###">
                  <c:v>622.36</c:v>
                </c:pt>
                <c:pt idx="1126" formatCode="#,##0.00###">
                  <c:v>621.04999999999995</c:v>
                </c:pt>
                <c:pt idx="1127" formatCode="#,##0.00###">
                  <c:v>619.49</c:v>
                </c:pt>
                <c:pt idx="1128" formatCode="#,##0.00###">
                  <c:v>617.29</c:v>
                </c:pt>
                <c:pt idx="1129" formatCode="#,##0.00###">
                  <c:v>620.05999999999995</c:v>
                </c:pt>
                <c:pt idx="1130" formatCode="#,##0.00###">
                  <c:v>610.32000000000005</c:v>
                </c:pt>
                <c:pt idx="1131" formatCode="#,##0.00###">
                  <c:v>608.08000000000004</c:v>
                </c:pt>
                <c:pt idx="1132" formatCode="#,##0.00###">
                  <c:v>592.22</c:v>
                </c:pt>
                <c:pt idx="1133" formatCode="#,##0.00###">
                  <c:v>597.29</c:v>
                </c:pt>
                <c:pt idx="1134" formatCode="#,##0.00###">
                  <c:v>608.59</c:v>
                </c:pt>
                <c:pt idx="1135" formatCode="#,##0.00###">
                  <c:v>611.57000000000005</c:v>
                </c:pt>
                <c:pt idx="1136" formatCode="#,##0.00###">
                  <c:v>602.86</c:v>
                </c:pt>
                <c:pt idx="1137" formatCode="#,##0.00###">
                  <c:v>599.67999999999995</c:v>
                </c:pt>
                <c:pt idx="1138" formatCode="#,##0.00###">
                  <c:v>587.35</c:v>
                </c:pt>
                <c:pt idx="1139" formatCode="#,##0.00###">
                  <c:v>573.01</c:v>
                </c:pt>
                <c:pt idx="1140" formatCode="#,##0.00###">
                  <c:v>592.16</c:v>
                </c:pt>
                <c:pt idx="1141" formatCode="#,##0.00###">
                  <c:v>610.94000000000005</c:v>
                </c:pt>
                <c:pt idx="1142" formatCode="#,##0.00###">
                  <c:v>606.91999999999996</c:v>
                </c:pt>
                <c:pt idx="1143" formatCode="#,##0.00###">
                  <c:v>603.19000000000005</c:v>
                </c:pt>
                <c:pt idx="1144" formatCode="#,##0.00###">
                  <c:v>603.76</c:v>
                </c:pt>
                <c:pt idx="1145" formatCode="#,##0.00###">
                  <c:v>590.87</c:v>
                </c:pt>
                <c:pt idx="1146" formatCode="#,##0.00###">
                  <c:v>575.25</c:v>
                </c:pt>
                <c:pt idx="1147" formatCode="#,##0.00###">
                  <c:v>590.13</c:v>
                </c:pt>
                <c:pt idx="1148" formatCode="#,##0.00###">
                  <c:v>587.34</c:v>
                </c:pt>
                <c:pt idx="1149" formatCode="#,##0.00###">
                  <c:v>595.78</c:v>
                </c:pt>
                <c:pt idx="1150" formatCode="#,##0.00###">
                  <c:v>604.78</c:v>
                </c:pt>
                <c:pt idx="1151" formatCode="#,##0.00###">
                  <c:v>612.54</c:v>
                </c:pt>
                <c:pt idx="1152" formatCode="#,##0.00###">
                  <c:v>622.70000000000005</c:v>
                </c:pt>
                <c:pt idx="1153" formatCode="#,##0.00###">
                  <c:v>621.79999999999995</c:v>
                </c:pt>
                <c:pt idx="1154" formatCode="#,##0.00###">
                  <c:v>615.11</c:v>
                </c:pt>
                <c:pt idx="1155" formatCode="#,##0.00###">
                  <c:v>609.26</c:v>
                </c:pt>
                <c:pt idx="1156" formatCode="#,##0.00###">
                  <c:v>611.30999999999995</c:v>
                </c:pt>
                <c:pt idx="1157" formatCode="#,##0.00###">
                  <c:v>611.63</c:v>
                </c:pt>
                <c:pt idx="1158" formatCode="#,##0.00###">
                  <c:v>617.30999999999995</c:v>
                </c:pt>
                <c:pt idx="1159" formatCode="#,##0.00###">
                  <c:v>622.89</c:v>
                </c:pt>
                <c:pt idx="1160" formatCode="#,##0.00###">
                  <c:v>618.82000000000005</c:v>
                </c:pt>
                <c:pt idx="1161" formatCode="#,##0.00###">
                  <c:v>622.25</c:v>
                </c:pt>
                <c:pt idx="1162" formatCode="#,##0.00###">
                  <c:v>619.62</c:v>
                </c:pt>
                <c:pt idx="1163" formatCode="#,##0.00###">
                  <c:v>610.77</c:v>
                </c:pt>
                <c:pt idx="1164" formatCode="#,##0.00###">
                  <c:v>605.38</c:v>
                </c:pt>
                <c:pt idx="1165" formatCode="#,##0.00###">
                  <c:v>605.05999999999995</c:v>
                </c:pt>
                <c:pt idx="1166" formatCode="#,##0.00###">
                  <c:v>594.65</c:v>
                </c:pt>
                <c:pt idx="1167" formatCode="#,##0.00###">
                  <c:v>605.35</c:v>
                </c:pt>
                <c:pt idx="1168" formatCode="#,##0.00###">
                  <c:v>597.30999999999995</c:v>
                </c:pt>
                <c:pt idx="1169" formatCode="#,##0.00###">
                  <c:v>600.42999999999995</c:v>
                </c:pt>
                <c:pt idx="1170" formatCode="#,##0.00###">
                  <c:v>599.02</c:v>
                </c:pt>
                <c:pt idx="1171" formatCode="#,##0.00###">
                  <c:v>594.19000000000005</c:v>
                </c:pt>
                <c:pt idx="1172" formatCode="#,##0.00###">
                  <c:v>593.58000000000004</c:v>
                </c:pt>
                <c:pt idx="1173" formatCode="#,##0.00###">
                  <c:v>595.94000000000005</c:v>
                </c:pt>
                <c:pt idx="1174" formatCode="#,##0.00###">
                  <c:v>595.61</c:v>
                </c:pt>
                <c:pt idx="1175" formatCode="#,##0.00###">
                  <c:v>592.6</c:v>
                </c:pt>
                <c:pt idx="1176" formatCode="#,##0.00###">
                  <c:v>601.41</c:v>
                </c:pt>
                <c:pt idx="1177" formatCode="#,##0.00###">
                  <c:v>606.28150000000005</c:v>
                </c:pt>
                <c:pt idx="1178" formatCode="#,##0.00###">
                  <c:v>610.96469999999999</c:v>
                </c:pt>
                <c:pt idx="1179" formatCode="#,##0.00###">
                  <c:v>606.31719999999996</c:v>
                </c:pt>
                <c:pt idx="1180" formatCode="#,##0.00###">
                  <c:v>594.86320000000001</c:v>
                </c:pt>
                <c:pt idx="1181" formatCode="#,##0.00###">
                  <c:v>592.22460000000001</c:v>
                </c:pt>
                <c:pt idx="1182" formatCode="#,##0.00###">
                  <c:v>595.2337</c:v>
                </c:pt>
                <c:pt idx="1183" formatCode="#,##0.00###">
                  <c:v>599.05859999999996</c:v>
                </c:pt>
                <c:pt idx="1184" formatCode="#,##0.00###">
                  <c:v>597.26890000000003</c:v>
                </c:pt>
                <c:pt idx="1185" formatCode="#,##0.00###">
                  <c:v>595.91840000000002</c:v>
                </c:pt>
                <c:pt idx="1186" formatCode="#,##0.00###">
                  <c:v>585.45820000000003</c:v>
                </c:pt>
                <c:pt idx="1187" formatCode="#,##0.00###">
                  <c:v>584.72140000000002</c:v>
                </c:pt>
                <c:pt idx="1188" formatCode="#,##0.00###">
                  <c:v>589.14499999999998</c:v>
                </c:pt>
                <c:pt idx="1189" formatCode="#,##0.00###">
                  <c:v>588.9538</c:v>
                </c:pt>
                <c:pt idx="1190" formatCode="#,##0.00###">
                  <c:v>574.3433</c:v>
                </c:pt>
                <c:pt idx="1191" formatCode="#,##0.00###">
                  <c:v>571.66610000000003</c:v>
                </c:pt>
                <c:pt idx="1192" formatCode="#,##0.00###">
                  <c:v>566.23739999999998</c:v>
                </c:pt>
                <c:pt idx="1193" formatCode="#,##0.00###">
                  <c:v>560.42520000000002</c:v>
                </c:pt>
                <c:pt idx="1194" formatCode="#,##0.00###">
                  <c:v>562.89020000000005</c:v>
                </c:pt>
                <c:pt idx="1195" formatCode="#,##0.00###">
                  <c:v>559.83619999999996</c:v>
                </c:pt>
                <c:pt idx="1196" formatCode="#,##0.00###">
                  <c:v>566.85199999999998</c:v>
                </c:pt>
                <c:pt idx="1197" formatCode="#,##0.00###">
                  <c:v>569.78779999999995</c:v>
                </c:pt>
                <c:pt idx="1198" formatCode="#,##0.00###">
                  <c:v>577.74969999999996</c:v>
                </c:pt>
                <c:pt idx="1199" formatCode="#,##0.00###">
                  <c:v>585.11990000000003</c:v>
                </c:pt>
                <c:pt idx="1200" formatCode="#,##0.00###">
                  <c:v>569.75260000000003</c:v>
                </c:pt>
                <c:pt idx="1201" formatCode="#,##0.00###">
                  <c:v>586.22559999999999</c:v>
                </c:pt>
                <c:pt idx="1202" formatCode="#,##0.00###">
                  <c:v>589.00360000000001</c:v>
                </c:pt>
                <c:pt idx="1203" formatCode="#,##0.00###">
                  <c:v>588.42049999999995</c:v>
                </c:pt>
                <c:pt idx="1204" formatCode="#,##0.00###">
                  <c:v>590.28020000000004</c:v>
                </c:pt>
                <c:pt idx="1205" formatCode="#,##0.00###">
                  <c:v>585.7817</c:v>
                </c:pt>
                <c:pt idx="1206" formatCode="#,##0.00###">
                  <c:v>586.00379999999996</c:v>
                </c:pt>
                <c:pt idx="1207" formatCode="#,##0.00###">
                  <c:v>582.77919999999995</c:v>
                </c:pt>
                <c:pt idx="1208" formatCode="#,##0.00###">
                  <c:v>589.54459999999995</c:v>
                </c:pt>
                <c:pt idx="1209" formatCode="#,##0.00###">
                  <c:v>585.02940000000001</c:v>
                </c:pt>
                <c:pt idx="1210" formatCode="#,##0.00###">
                  <c:v>582.34760000000006</c:v>
                </c:pt>
                <c:pt idx="1211" formatCode="#,##0.00###">
                  <c:v>583.04129999999998</c:v>
                </c:pt>
                <c:pt idx="1212" formatCode="#,##0.00###">
                  <c:v>586.14909999999998</c:v>
                </c:pt>
                <c:pt idx="1213" formatCode="#,##0.00###">
                  <c:v>585.45659999999998</c:v>
                </c:pt>
                <c:pt idx="1214" formatCode="#,##0.00###">
                  <c:v>588.05319999999995</c:v>
                </c:pt>
                <c:pt idx="1215" formatCode="#,##0.00###">
                  <c:v>576.36450000000002</c:v>
                </c:pt>
                <c:pt idx="1216" formatCode="#,##0.00###">
                  <c:v>571.12959999999998</c:v>
                </c:pt>
                <c:pt idx="1217" formatCode="#,##0.00###">
                  <c:v>574.92219999999998</c:v>
                </c:pt>
                <c:pt idx="1218" formatCode="#,##0.00###">
                  <c:v>572.50009999999997</c:v>
                </c:pt>
                <c:pt idx="1219" formatCode="#,##0.00###">
                  <c:v>566.3374</c:v>
                </c:pt>
                <c:pt idx="1220" formatCode="#,##0.00###">
                  <c:v>556.45479999999998</c:v>
                </c:pt>
                <c:pt idx="1221" formatCode="#,##0.00###">
                  <c:v>545.3442</c:v>
                </c:pt>
                <c:pt idx="1222" formatCode="#,##0.00###">
                  <c:v>561.78369999999995</c:v>
                </c:pt>
                <c:pt idx="1223" formatCode="#,##0.00###">
                  <c:v>564.66240000000005</c:v>
                </c:pt>
                <c:pt idx="1224" formatCode="#,##0.00###">
                  <c:v>550.23979999999995</c:v>
                </c:pt>
                <c:pt idx="1225" formatCode="#,##0.00###">
                  <c:v>557.74090000000001</c:v>
                </c:pt>
                <c:pt idx="1226" formatCode="#,##0.00###">
                  <c:v>554.81809999999996</c:v>
                </c:pt>
                <c:pt idx="1227" formatCode="#,##0.00###">
                  <c:v>532.12559999999996</c:v>
                </c:pt>
                <c:pt idx="1228" formatCode="#,##0.00###">
                  <c:v>539.15350000000001</c:v>
                </c:pt>
                <c:pt idx="1229" formatCode="#,##0.00###">
                  <c:v>522.31150000000002</c:v>
                </c:pt>
                <c:pt idx="1230" formatCode="#,##0.00###">
                  <c:v>515.2296</c:v>
                </c:pt>
                <c:pt idx="1231" formatCode="#,##0.00###">
                  <c:v>530.63549999999998</c:v>
                </c:pt>
                <c:pt idx="1232" formatCode="#,##0.00###">
                  <c:v>531.47950000000003</c:v>
                </c:pt>
                <c:pt idx="1233" formatCode="#,##0.00###">
                  <c:v>536.09630000000004</c:v>
                </c:pt>
                <c:pt idx="1234" formatCode="#,##0.00###">
                  <c:v>560.74260000000004</c:v>
                </c:pt>
                <c:pt idx="1235" formatCode="#,##0.00###">
                  <c:v>552.22130000000004</c:v>
                </c:pt>
                <c:pt idx="1236" formatCode="#,##0.00###">
                  <c:v>540.46529999999996</c:v>
                </c:pt>
                <c:pt idx="1237" formatCode="#,##0.00###">
                  <c:v>539.45709999999997</c:v>
                </c:pt>
                <c:pt idx="1238" formatCode="#,##0.00###">
                  <c:v>556.69960000000003</c:v>
                </c:pt>
                <c:pt idx="1239" formatCode="#,##0.00###">
                  <c:v>560.93029999999999</c:v>
                </c:pt>
                <c:pt idx="1240" formatCode="#,##0.00###">
                  <c:v>552.32039999999995</c:v>
                </c:pt>
                <c:pt idx="1241" formatCode="#,##0.00###">
                  <c:v>547.11749999999995</c:v>
                </c:pt>
                <c:pt idx="1242" formatCode="#,##0.00###">
                  <c:v>551.0231</c:v>
                </c:pt>
                <c:pt idx="1243" formatCode="#,##0.00###">
                  <c:v>547.06650000000002</c:v>
                </c:pt>
                <c:pt idx="1244" formatCode="#,##0.00###">
                  <c:v>552.62189999999998</c:v>
                </c:pt>
                <c:pt idx="1245" formatCode="#,##0.00###">
                  <c:v>530.63599999999997</c:v>
                </c:pt>
                <c:pt idx="1246" formatCode="#,##0.00###">
                  <c:v>518.05070000000001</c:v>
                </c:pt>
                <c:pt idx="1247" formatCode="#,##0.00###">
                  <c:v>543.68219999999997</c:v>
                </c:pt>
                <c:pt idx="1248" formatCode="#,##0.00###">
                  <c:v>528.46950000000004</c:v>
                </c:pt>
                <c:pt idx="1249" formatCode="#,##0.00###">
                  <c:v>535.64490000000001</c:v>
                </c:pt>
                <c:pt idx="1250" formatCode="#,##0.00###">
                  <c:v>542.16629999999998</c:v>
                </c:pt>
                <c:pt idx="1251" formatCode="#,##0.00###">
                  <c:v>556.80999999999995</c:v>
                </c:pt>
                <c:pt idx="1252" formatCode="#,##0.00###">
                  <c:v>554.50699999999995</c:v>
                </c:pt>
                <c:pt idx="1253" formatCode="#,##0.00###">
                  <c:v>554.77390000000003</c:v>
                </c:pt>
                <c:pt idx="1254" formatCode="#,##0.00###">
                  <c:v>563.75009999999997</c:v>
                </c:pt>
                <c:pt idx="1255" formatCode="#,##0.00###">
                  <c:v>565.38070000000005</c:v>
                </c:pt>
                <c:pt idx="1256" formatCode="#,##0.00###">
                  <c:v>581.74649999999997</c:v>
                </c:pt>
                <c:pt idx="1257" formatCode="#,##0.00###">
                  <c:v>590.26760000000002</c:v>
                </c:pt>
                <c:pt idx="1258" formatCode="#,##0.00###">
                  <c:v>600.61379999999997</c:v>
                </c:pt>
                <c:pt idx="1259" formatCode="#,##0.00###">
                  <c:v>610.25890000000004</c:v>
                </c:pt>
                <c:pt idx="1260" formatCode="#,##0.00###">
                  <c:v>609.47649999999999</c:v>
                </c:pt>
                <c:pt idx="1261" formatCode="#,##0.00###">
                  <c:v>602.15650000000005</c:v>
                </c:pt>
                <c:pt idx="1262" formatCode="#,##0.00###">
                  <c:v>605.2559</c:v>
                </c:pt>
                <c:pt idx="1263" formatCode="#,##0.00###">
                  <c:v>589.89750000000004</c:v>
                </c:pt>
                <c:pt idx="1264" formatCode="#,##0.00###">
                  <c:v>591.13810000000001</c:v>
                </c:pt>
                <c:pt idx="1265" formatCode="#,##0.00###">
                  <c:v>590.14459999999997</c:v>
                </c:pt>
                <c:pt idx="1266" formatCode="#,##0.00###">
                  <c:v>600.8501</c:v>
                </c:pt>
                <c:pt idx="1267" formatCode="#,##0.00###">
                  <c:v>603.80610000000001</c:v>
                </c:pt>
                <c:pt idx="1268" formatCode="#,##0.00###">
                  <c:v>601.94129999999996</c:v>
                </c:pt>
                <c:pt idx="1269" formatCode="#,##0.00###">
                  <c:v>585.42399999999998</c:v>
                </c:pt>
                <c:pt idx="1270" formatCode="#,##0.00###">
                  <c:v>594.80799999999999</c:v>
                </c:pt>
                <c:pt idx="1271" formatCode="#,##0.00###">
                  <c:v>604.34820000000002</c:v>
                </c:pt>
                <c:pt idx="1272" formatCode="#,##0.00###">
                  <c:v>610.94960000000003</c:v>
                </c:pt>
                <c:pt idx="1273" formatCode="#,##0.00###">
                  <c:v>607.17160000000001</c:v>
                </c:pt>
                <c:pt idx="1274" formatCode="#,##0.00###">
                  <c:v>616.99620000000004</c:v>
                </c:pt>
                <c:pt idx="1275" formatCode="#,##0.00###">
                  <c:v>614.63310000000001</c:v>
                </c:pt>
                <c:pt idx="1276" formatCode="#,##0.00###">
                  <c:v>623.56380000000001</c:v>
                </c:pt>
                <c:pt idx="1277" formatCode="#,##0.00###">
                  <c:v>632.59379999999999</c:v>
                </c:pt>
                <c:pt idx="1278" formatCode="#,##0.00###">
                  <c:v>632.46389999999997</c:v>
                </c:pt>
                <c:pt idx="1279" formatCode="#,##0.00###">
                  <c:v>628.75850000000003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D35-4DF0-869C-346D0BD4A7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71200303"/>
        <c:axId val="571204463"/>
      </c:lineChart>
      <c:dateAx>
        <c:axId val="571200303"/>
        <c:scaling>
          <c:orientation val="minMax"/>
        </c:scaling>
        <c:delete val="1"/>
        <c:axPos val="b"/>
        <c:numFmt formatCode="dd\.mm\.yy" sourceLinked="1"/>
        <c:majorTickMark val="out"/>
        <c:minorTickMark val="none"/>
        <c:tickLblPos val="nextTo"/>
        <c:crossAx val="571204463"/>
        <c:crosses val="autoZero"/>
        <c:auto val="1"/>
        <c:lblOffset val="100"/>
        <c:baseTimeUnit val="days"/>
      </c:dateAx>
      <c:valAx>
        <c:axId val="571204463"/>
        <c:scaling>
          <c:orientation val="minMax"/>
          <c:min val="400"/>
        </c:scaling>
        <c:delete val="1"/>
        <c:axPos val="l"/>
        <c:numFmt formatCode="#,##0" sourceLinked="0"/>
        <c:majorTickMark val="none"/>
        <c:minorTickMark val="none"/>
        <c:tickLblPos val="nextTo"/>
        <c:crossAx val="5712003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r>
              <a:rPr lang="nb-NO" sz="1800" b="0" i="0" baseline="0">
                <a:effectLst/>
                <a:latin typeface="Museo Sans Rounded 500" panose="02000000000000000000" pitchFamily="50" charset="0"/>
              </a:rPr>
              <a:t>Diversifisering: Antall personer som eier ulike antall aksjer </a:t>
            </a:r>
            <a:endParaRPr lang="nb-NO" sz="1800">
              <a:effectLst/>
              <a:latin typeface="Museo Sans Rounded 500" panose="02000000000000000000" pitchFamily="50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useo Sans Rounded 500" panose="02000000000000000000" pitchFamily="50" charset="0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'Diversifisering q1 2021'!$N$34</c:f>
              <c:strCache>
                <c:ptCount val="1"/>
                <c:pt idx="0">
                  <c:v>1 papir</c:v>
                </c:pt>
              </c:strCache>
            </c:strRef>
          </c:tx>
          <c:spPr>
            <a:solidFill>
              <a:srgbClr val="D45D00"/>
            </a:solidFill>
            <a:ln>
              <a:noFill/>
            </a:ln>
            <a:effectLst/>
          </c:spPr>
          <c:invertIfNegative val="0"/>
          <c:cat>
            <c:strRef>
              <c:f>'Diversifisering q1 2021'!$O$33:$T$33</c:f>
              <c:strCache>
                <c:ptCount val="6"/>
                <c:pt idx="0">
                  <c:v>Under 20 år</c:v>
                </c:pt>
                <c:pt idx="1">
                  <c:v>20-29 år</c:v>
                </c:pt>
                <c:pt idx="2">
                  <c:v>30-39 år</c:v>
                </c:pt>
                <c:pt idx="3">
                  <c:v>40-54 år</c:v>
                </c:pt>
                <c:pt idx="4">
                  <c:v>55-69 år</c:v>
                </c:pt>
                <c:pt idx="5">
                  <c:v>70 år +</c:v>
                </c:pt>
              </c:strCache>
            </c:strRef>
          </c:cat>
          <c:val>
            <c:numRef>
              <c:f>'Diversifisering q1 2021'!$O$34:$T$34</c:f>
              <c:numCache>
                <c:formatCode>_-* #\ ##0_-;\-* #\ ##0_-;_-* "-"??_-;_-@_-</c:formatCode>
                <c:ptCount val="6"/>
                <c:pt idx="0">
                  <c:v>6397</c:v>
                </c:pt>
                <c:pt idx="1">
                  <c:v>29910</c:v>
                </c:pt>
                <c:pt idx="2">
                  <c:v>33901</c:v>
                </c:pt>
                <c:pt idx="3">
                  <c:v>53687</c:v>
                </c:pt>
                <c:pt idx="4">
                  <c:v>53155</c:v>
                </c:pt>
                <c:pt idx="5">
                  <c:v>46633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26-4C04-BB2B-6B0EBC5C03EA}"/>
            </c:ext>
          </c:extLst>
        </c:ser>
        <c:ser>
          <c:idx val="1"/>
          <c:order val="1"/>
          <c:tx>
            <c:strRef>
              <c:f>'Diversifisering q1 2021'!$N$35</c:f>
              <c:strCache>
                <c:ptCount val="1"/>
                <c:pt idx="0">
                  <c:v>2-5 papirer</c:v>
                </c:pt>
              </c:strCache>
            </c:strRef>
          </c:tx>
          <c:spPr>
            <a:solidFill>
              <a:srgbClr val="F2A900"/>
            </a:solidFill>
            <a:ln>
              <a:noFill/>
            </a:ln>
            <a:effectLst/>
          </c:spPr>
          <c:invertIfNegative val="0"/>
          <c:cat>
            <c:strRef>
              <c:f>'Diversifisering q1 2021'!$O$33:$T$33</c:f>
              <c:strCache>
                <c:ptCount val="6"/>
                <c:pt idx="0">
                  <c:v>Under 20 år</c:v>
                </c:pt>
                <c:pt idx="1">
                  <c:v>20-29 år</c:v>
                </c:pt>
                <c:pt idx="2">
                  <c:v>30-39 år</c:v>
                </c:pt>
                <c:pt idx="3">
                  <c:v>40-54 år</c:v>
                </c:pt>
                <c:pt idx="4">
                  <c:v>55-69 år</c:v>
                </c:pt>
                <c:pt idx="5">
                  <c:v>70 år +</c:v>
                </c:pt>
              </c:strCache>
            </c:strRef>
          </c:cat>
          <c:val>
            <c:numRef>
              <c:f>'Diversifisering q1 2021'!$O$35:$T$35</c:f>
              <c:numCache>
                <c:formatCode>_-* #\ ##0_-;\-* #\ ##0_-;_-* "-"??_-;_-@_-</c:formatCode>
                <c:ptCount val="6"/>
                <c:pt idx="0">
                  <c:v>5968</c:v>
                </c:pt>
                <c:pt idx="1">
                  <c:v>35892</c:v>
                </c:pt>
                <c:pt idx="2">
                  <c:v>39002</c:v>
                </c:pt>
                <c:pt idx="3">
                  <c:v>53029</c:v>
                </c:pt>
                <c:pt idx="4">
                  <c:v>43675</c:v>
                </c:pt>
                <c:pt idx="5">
                  <c:v>29528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26-4C04-BB2B-6B0EBC5C03EA}"/>
            </c:ext>
          </c:extLst>
        </c:ser>
        <c:ser>
          <c:idx val="2"/>
          <c:order val="2"/>
          <c:tx>
            <c:strRef>
              <c:f>'Diversifisering q1 2021'!$N$36</c:f>
              <c:strCache>
                <c:ptCount val="1"/>
                <c:pt idx="0">
                  <c:v>6-10 papirer</c:v>
                </c:pt>
              </c:strCache>
            </c:strRef>
          </c:tx>
          <c:spPr>
            <a:solidFill>
              <a:srgbClr val="4F868E"/>
            </a:solidFill>
            <a:ln>
              <a:noFill/>
            </a:ln>
            <a:effectLst/>
          </c:spPr>
          <c:invertIfNegative val="0"/>
          <c:cat>
            <c:strRef>
              <c:f>'Diversifisering q1 2021'!$O$33:$T$33</c:f>
              <c:strCache>
                <c:ptCount val="6"/>
                <c:pt idx="0">
                  <c:v>Under 20 år</c:v>
                </c:pt>
                <c:pt idx="1">
                  <c:v>20-29 år</c:v>
                </c:pt>
                <c:pt idx="2">
                  <c:v>30-39 år</c:v>
                </c:pt>
                <c:pt idx="3">
                  <c:v>40-54 år</c:v>
                </c:pt>
                <c:pt idx="4">
                  <c:v>55-69 år</c:v>
                </c:pt>
                <c:pt idx="5">
                  <c:v>70 år +</c:v>
                </c:pt>
              </c:strCache>
            </c:strRef>
          </c:cat>
          <c:val>
            <c:numRef>
              <c:f>'Diversifisering q1 2021'!$O$36:$T$36</c:f>
              <c:numCache>
                <c:formatCode>_-* #\ ##0_-;\-* #\ ##0_-;_-* "-"??_-;_-@_-</c:formatCode>
                <c:ptCount val="6"/>
                <c:pt idx="0">
                  <c:v>949</c:v>
                </c:pt>
                <c:pt idx="1">
                  <c:v>8809</c:v>
                </c:pt>
                <c:pt idx="2">
                  <c:v>11466</c:v>
                </c:pt>
                <c:pt idx="3">
                  <c:v>15803</c:v>
                </c:pt>
                <c:pt idx="4">
                  <c:v>11957</c:v>
                </c:pt>
                <c:pt idx="5">
                  <c:v>5986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26-4C04-BB2B-6B0EBC5C03EA}"/>
            </c:ext>
          </c:extLst>
        </c:ser>
        <c:ser>
          <c:idx val="3"/>
          <c:order val="3"/>
          <c:tx>
            <c:strRef>
              <c:f>'Diversifisering q1 2021'!$N$37</c:f>
              <c:strCache>
                <c:ptCount val="1"/>
                <c:pt idx="0">
                  <c:v>11+ papirer</c:v>
                </c:pt>
              </c:strCache>
            </c:strRef>
          </c:tx>
          <c:spPr>
            <a:solidFill>
              <a:srgbClr val="A0D1CA"/>
            </a:solidFill>
            <a:ln>
              <a:noFill/>
            </a:ln>
            <a:effectLst/>
          </c:spPr>
          <c:invertIfNegative val="0"/>
          <c:cat>
            <c:strRef>
              <c:f>'Diversifisering q1 2021'!$O$33:$T$33</c:f>
              <c:strCache>
                <c:ptCount val="6"/>
                <c:pt idx="0">
                  <c:v>Under 20 år</c:v>
                </c:pt>
                <c:pt idx="1">
                  <c:v>20-29 år</c:v>
                </c:pt>
                <c:pt idx="2">
                  <c:v>30-39 år</c:v>
                </c:pt>
                <c:pt idx="3">
                  <c:v>40-54 år</c:v>
                </c:pt>
                <c:pt idx="4">
                  <c:v>55-69 år</c:v>
                </c:pt>
                <c:pt idx="5">
                  <c:v>70 år +</c:v>
                </c:pt>
              </c:strCache>
            </c:strRef>
          </c:cat>
          <c:val>
            <c:numRef>
              <c:f>'Diversifisering q1 2021'!$O$37:$T$37</c:f>
              <c:numCache>
                <c:formatCode>_-* #\ ##0_-;\-* #\ ##0_-;_-* "-"??_-;_-@_-</c:formatCode>
                <c:ptCount val="6"/>
                <c:pt idx="0">
                  <c:v>197</c:v>
                </c:pt>
                <c:pt idx="1">
                  <c:v>2777</c:v>
                </c:pt>
                <c:pt idx="2">
                  <c:v>4647</c:v>
                </c:pt>
                <c:pt idx="3">
                  <c:v>8487</c:v>
                </c:pt>
                <c:pt idx="4">
                  <c:v>7651</c:v>
                </c:pt>
                <c:pt idx="5">
                  <c:v>4450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926-4C04-BB2B-6B0EBC5C03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57658144"/>
        <c:axId val="1557641088"/>
      </c:barChart>
      <c:catAx>
        <c:axId val="15576581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nb-NO"/>
          </a:p>
        </c:txPr>
        <c:crossAx val="1557641088"/>
        <c:crosses val="autoZero"/>
        <c:auto val="1"/>
        <c:lblAlgn val="ctr"/>
        <c:lblOffset val="100"/>
        <c:noMultiLvlLbl val="0"/>
      </c:catAx>
      <c:valAx>
        <c:axId val="1557641088"/>
        <c:scaling>
          <c:orientation val="minMax"/>
          <c:max val="125000"/>
          <c:min val="0"/>
        </c:scaling>
        <c:delete val="0"/>
        <c:axPos val="b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nb-NO"/>
          </a:p>
        </c:txPr>
        <c:crossAx val="1557658144"/>
        <c:crosses val="autoZero"/>
        <c:crossBetween val="between"/>
        <c:majorUnit val="20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useo Sans Rounded 500" panose="02000000000000000000" pitchFamily="50" charset="0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r>
              <a:rPr lang="nb-NO">
                <a:latin typeface="Museo Sans Rounded 500" panose="02000000000000000000" pitchFamily="50" charset="0"/>
              </a:rPr>
              <a:t>Diversifisering: Millioner kroner totalt </a:t>
            </a:r>
            <a:r>
              <a:rPr lang="nb-NO" baseline="0">
                <a:latin typeface="Museo Sans Rounded 500" panose="02000000000000000000" pitchFamily="50" charset="0"/>
              </a:rPr>
              <a:t>investert  i ulike porteføljer</a:t>
            </a:r>
            <a:endParaRPr lang="nb-NO">
              <a:latin typeface="Museo Sans Rounded 500" panose="02000000000000000000" pitchFamily="50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useo Sans Rounded 500" panose="02000000000000000000" pitchFamily="50" charset="0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'Diversifisering q1 2021'!$N$43</c:f>
              <c:strCache>
                <c:ptCount val="1"/>
                <c:pt idx="0">
                  <c:v>1 papir</c:v>
                </c:pt>
              </c:strCache>
            </c:strRef>
          </c:tx>
          <c:spPr>
            <a:solidFill>
              <a:srgbClr val="D45D00"/>
            </a:solidFill>
            <a:ln>
              <a:noFill/>
            </a:ln>
            <a:effectLst/>
          </c:spPr>
          <c:invertIfNegative val="0"/>
          <c:cat>
            <c:strRef>
              <c:f>'Diversifisering q1 2021'!$O$42:$T$42</c:f>
              <c:strCache>
                <c:ptCount val="6"/>
                <c:pt idx="0">
                  <c:v>Under 20 år</c:v>
                </c:pt>
                <c:pt idx="1">
                  <c:v>20-29 år</c:v>
                </c:pt>
                <c:pt idx="2">
                  <c:v>30-39 år</c:v>
                </c:pt>
                <c:pt idx="3">
                  <c:v>40-54 år</c:v>
                </c:pt>
                <c:pt idx="4">
                  <c:v>55-69 år</c:v>
                </c:pt>
                <c:pt idx="5">
                  <c:v>70 år +</c:v>
                </c:pt>
              </c:strCache>
            </c:strRef>
          </c:cat>
          <c:val>
            <c:numRef>
              <c:f>'Diversifisering q1 2021'!$O$43:$T$43</c:f>
              <c:numCache>
                <c:formatCode>_-* #\ ##0_-;\-* #\ ##0_-;_-* "-"??_-;_-@_-</c:formatCode>
                <c:ptCount val="6"/>
                <c:pt idx="0">
                  <c:v>169.59493411649999</c:v>
                </c:pt>
                <c:pt idx="1">
                  <c:v>844.11806768969734</c:v>
                </c:pt>
                <c:pt idx="2">
                  <c:v>2332.8979523365888</c:v>
                </c:pt>
                <c:pt idx="3">
                  <c:v>7947.2781689747708</c:v>
                </c:pt>
                <c:pt idx="4">
                  <c:v>9867.5125943864714</c:v>
                </c:pt>
                <c:pt idx="5">
                  <c:v>6452.4970316789986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70-46A5-AB18-426629083B27}"/>
            </c:ext>
          </c:extLst>
        </c:ser>
        <c:ser>
          <c:idx val="1"/>
          <c:order val="1"/>
          <c:tx>
            <c:strRef>
              <c:f>'Diversifisering q1 2021'!$N$44</c:f>
              <c:strCache>
                <c:ptCount val="1"/>
                <c:pt idx="0">
                  <c:v>2-5 papirer</c:v>
                </c:pt>
              </c:strCache>
            </c:strRef>
          </c:tx>
          <c:spPr>
            <a:solidFill>
              <a:srgbClr val="F2A900"/>
            </a:solidFill>
            <a:ln>
              <a:noFill/>
            </a:ln>
            <a:effectLst/>
          </c:spPr>
          <c:invertIfNegative val="0"/>
          <c:cat>
            <c:strRef>
              <c:f>'Diversifisering q1 2021'!$O$42:$T$42</c:f>
              <c:strCache>
                <c:ptCount val="6"/>
                <c:pt idx="0">
                  <c:v>Under 20 år</c:v>
                </c:pt>
                <c:pt idx="1">
                  <c:v>20-29 år</c:v>
                </c:pt>
                <c:pt idx="2">
                  <c:v>30-39 år</c:v>
                </c:pt>
                <c:pt idx="3">
                  <c:v>40-54 år</c:v>
                </c:pt>
                <c:pt idx="4">
                  <c:v>55-69 år</c:v>
                </c:pt>
                <c:pt idx="5">
                  <c:v>70 år +</c:v>
                </c:pt>
              </c:strCache>
            </c:strRef>
          </c:cat>
          <c:val>
            <c:numRef>
              <c:f>'Diversifisering q1 2021'!$O$44:$T$44</c:f>
              <c:numCache>
                <c:formatCode>_-* #\ ##0_-;\-* #\ ##0_-;_-* "-"??_-;_-@_-</c:formatCode>
                <c:ptCount val="6"/>
                <c:pt idx="0">
                  <c:v>221.5437091921001</c:v>
                </c:pt>
                <c:pt idx="1">
                  <c:v>1869.9550221895017</c:v>
                </c:pt>
                <c:pt idx="2">
                  <c:v>4741.7888306876366</c:v>
                </c:pt>
                <c:pt idx="3">
                  <c:v>14732.454646474333</c:v>
                </c:pt>
                <c:pt idx="4">
                  <c:v>20030.482783327519</c:v>
                </c:pt>
                <c:pt idx="5">
                  <c:v>14433.567737386238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70-46A5-AB18-426629083B27}"/>
            </c:ext>
          </c:extLst>
        </c:ser>
        <c:ser>
          <c:idx val="2"/>
          <c:order val="2"/>
          <c:tx>
            <c:strRef>
              <c:f>'Diversifisering q1 2021'!$N$45</c:f>
              <c:strCache>
                <c:ptCount val="1"/>
                <c:pt idx="0">
                  <c:v>6-10 papirer</c:v>
                </c:pt>
              </c:strCache>
            </c:strRef>
          </c:tx>
          <c:spPr>
            <a:solidFill>
              <a:srgbClr val="003B5C"/>
            </a:solidFill>
            <a:ln>
              <a:noFill/>
            </a:ln>
            <a:effectLst/>
          </c:spPr>
          <c:invertIfNegative val="0"/>
          <c:cat>
            <c:strRef>
              <c:f>'Diversifisering q1 2021'!$O$42:$T$42</c:f>
              <c:strCache>
                <c:ptCount val="6"/>
                <c:pt idx="0">
                  <c:v>Under 20 år</c:v>
                </c:pt>
                <c:pt idx="1">
                  <c:v>20-29 år</c:v>
                </c:pt>
                <c:pt idx="2">
                  <c:v>30-39 år</c:v>
                </c:pt>
                <c:pt idx="3">
                  <c:v>40-54 år</c:v>
                </c:pt>
                <c:pt idx="4">
                  <c:v>55-69 år</c:v>
                </c:pt>
                <c:pt idx="5">
                  <c:v>70 år +</c:v>
                </c:pt>
              </c:strCache>
            </c:strRef>
          </c:cat>
          <c:val>
            <c:numRef>
              <c:f>'Diversifisering q1 2021'!$O$45:$T$45</c:f>
              <c:numCache>
                <c:formatCode>_-* #\ ##0_-;\-* #\ ##0_-;_-* "-"??_-;_-@_-</c:formatCode>
                <c:ptCount val="6"/>
                <c:pt idx="0">
                  <c:v>88.849435868799958</c:v>
                </c:pt>
                <c:pt idx="1">
                  <c:v>925.5883945038006</c:v>
                </c:pt>
                <c:pt idx="2">
                  <c:v>2818.3834202243956</c:v>
                </c:pt>
                <c:pt idx="3">
                  <c:v>8502.5189170731501</c:v>
                </c:pt>
                <c:pt idx="4">
                  <c:v>10956.937629213082</c:v>
                </c:pt>
                <c:pt idx="5">
                  <c:v>8594.2216784434277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070-46A5-AB18-426629083B27}"/>
            </c:ext>
          </c:extLst>
        </c:ser>
        <c:ser>
          <c:idx val="3"/>
          <c:order val="3"/>
          <c:tx>
            <c:strRef>
              <c:f>'Diversifisering q1 2021'!$N$46</c:f>
              <c:strCache>
                <c:ptCount val="1"/>
                <c:pt idx="0">
                  <c:v>11+ papirer</c:v>
                </c:pt>
              </c:strCache>
            </c:strRef>
          </c:tx>
          <c:spPr>
            <a:solidFill>
              <a:srgbClr val="A0D1CA"/>
            </a:solidFill>
            <a:ln>
              <a:noFill/>
            </a:ln>
            <a:effectLst/>
          </c:spPr>
          <c:invertIfNegative val="0"/>
          <c:cat>
            <c:strRef>
              <c:f>'Diversifisering q1 2021'!$O$42:$T$42</c:f>
              <c:strCache>
                <c:ptCount val="6"/>
                <c:pt idx="0">
                  <c:v>Under 20 år</c:v>
                </c:pt>
                <c:pt idx="1">
                  <c:v>20-29 år</c:v>
                </c:pt>
                <c:pt idx="2">
                  <c:v>30-39 år</c:v>
                </c:pt>
                <c:pt idx="3">
                  <c:v>40-54 år</c:v>
                </c:pt>
                <c:pt idx="4">
                  <c:v>55-69 år</c:v>
                </c:pt>
                <c:pt idx="5">
                  <c:v>70 år +</c:v>
                </c:pt>
              </c:strCache>
            </c:strRef>
          </c:cat>
          <c:val>
            <c:numRef>
              <c:f>'Diversifisering q1 2021'!$O$46:$T$46</c:f>
              <c:numCache>
                <c:formatCode>_-* #\ ##0_-;\-* #\ ##0_-;_-* "-"??_-;_-@_-</c:formatCode>
                <c:ptCount val="6"/>
                <c:pt idx="0">
                  <c:v>32.418976927300008</c:v>
                </c:pt>
                <c:pt idx="1">
                  <c:v>567.96636536510027</c:v>
                </c:pt>
                <c:pt idx="2">
                  <c:v>2354.0564668037009</c:v>
                </c:pt>
                <c:pt idx="3">
                  <c:v>8710.0500464758843</c:v>
                </c:pt>
                <c:pt idx="4">
                  <c:v>15974.744300396454</c:v>
                </c:pt>
                <c:pt idx="5">
                  <c:v>13069.441766649521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070-46A5-AB18-426629083B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06169248"/>
        <c:axId val="1106165920"/>
      </c:barChart>
      <c:catAx>
        <c:axId val="1106169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nb-NO"/>
          </a:p>
        </c:txPr>
        <c:crossAx val="1106165920"/>
        <c:crosses val="autoZero"/>
        <c:auto val="1"/>
        <c:lblAlgn val="ctr"/>
        <c:lblOffset val="100"/>
        <c:noMultiLvlLbl val="0"/>
      </c:catAx>
      <c:valAx>
        <c:axId val="1106165920"/>
        <c:scaling>
          <c:orientation val="minMax"/>
          <c:max val="540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nb-NO"/>
          </a:p>
        </c:txPr>
        <c:crossAx val="1106169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useo Sans Rounded 500" panose="02000000000000000000" pitchFamily="50" charset="0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r>
              <a:rPr lang="nb-NO" dirty="0">
                <a:latin typeface="Museo Sans Rounded 500" panose="02000000000000000000" pitchFamily="50" charset="0"/>
              </a:rPr>
              <a:t>Diversifisering - antall privatpersoner som</a:t>
            </a:r>
            <a:r>
              <a:rPr lang="nb-NO" baseline="0" dirty="0">
                <a:latin typeface="Museo Sans Rounded 500" panose="02000000000000000000" pitchFamily="50" charset="0"/>
              </a:rPr>
              <a:t> eier ulikt antall ulike aksjer (Q4 2020 </a:t>
            </a:r>
            <a:r>
              <a:rPr lang="nb-NO" baseline="0" dirty="0" err="1">
                <a:latin typeface="Museo Sans Rounded 500" panose="02000000000000000000" pitchFamily="50" charset="0"/>
              </a:rPr>
              <a:t>vs</a:t>
            </a:r>
            <a:r>
              <a:rPr lang="nb-NO" baseline="0" dirty="0">
                <a:latin typeface="Museo Sans Rounded 500" panose="02000000000000000000" pitchFamily="50" charset="0"/>
              </a:rPr>
              <a:t> q1 2021)</a:t>
            </a:r>
            <a:endParaRPr lang="nb-NO" dirty="0">
              <a:latin typeface="Museo Sans Rounded 500" panose="02000000000000000000" pitchFamily="50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useo Sans Rounded 500" panose="02000000000000000000" pitchFamily="50" charset="0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'Diversifisering q1 2021'!$AR$32</c:f>
              <c:strCache>
                <c:ptCount val="1"/>
                <c:pt idx="0">
                  <c:v>1 papir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'Diversifisering q1 2021'!$AS$31:$BD$31</c:f>
              <c:strCache>
                <c:ptCount val="12"/>
                <c:pt idx="0">
                  <c:v>Q4 Under 20 år</c:v>
                </c:pt>
                <c:pt idx="1">
                  <c:v>Q1 Under 20 år</c:v>
                </c:pt>
                <c:pt idx="2">
                  <c:v>Q4 20-29 år</c:v>
                </c:pt>
                <c:pt idx="3">
                  <c:v>Q1 20-29 år</c:v>
                </c:pt>
                <c:pt idx="4">
                  <c:v>Q4 30-39 år</c:v>
                </c:pt>
                <c:pt idx="5">
                  <c:v>Q1 30-39 år</c:v>
                </c:pt>
                <c:pt idx="6">
                  <c:v>Q4 40-54 år</c:v>
                </c:pt>
                <c:pt idx="7">
                  <c:v>Q1 40-54 år</c:v>
                </c:pt>
                <c:pt idx="8">
                  <c:v>Q4 55-69 år</c:v>
                </c:pt>
                <c:pt idx="9">
                  <c:v>Q1 55-69 år</c:v>
                </c:pt>
                <c:pt idx="10">
                  <c:v>Q4 70 år +</c:v>
                </c:pt>
                <c:pt idx="11">
                  <c:v>Q1 70 år +</c:v>
                </c:pt>
              </c:strCache>
            </c:strRef>
          </c:cat>
          <c:val>
            <c:numRef>
              <c:f>'Diversifisering q1 2021'!$AS$32:$BD$32</c:f>
              <c:numCache>
                <c:formatCode>General</c:formatCode>
                <c:ptCount val="12"/>
                <c:pt idx="0">
                  <c:v>5269</c:v>
                </c:pt>
                <c:pt idx="1">
                  <c:v>6397</c:v>
                </c:pt>
                <c:pt idx="2">
                  <c:v>25324</c:v>
                </c:pt>
                <c:pt idx="3">
                  <c:v>29910</c:v>
                </c:pt>
                <c:pt idx="4">
                  <c:v>31876</c:v>
                </c:pt>
                <c:pt idx="5">
                  <c:v>33901</c:v>
                </c:pt>
                <c:pt idx="6">
                  <c:v>52930</c:v>
                </c:pt>
                <c:pt idx="7">
                  <c:v>53687</c:v>
                </c:pt>
                <c:pt idx="8">
                  <c:v>53087</c:v>
                </c:pt>
                <c:pt idx="9">
                  <c:v>53155</c:v>
                </c:pt>
                <c:pt idx="10">
                  <c:v>46310</c:v>
                </c:pt>
                <c:pt idx="11">
                  <c:v>46633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7B-4599-A2BF-08B53D799550}"/>
            </c:ext>
          </c:extLst>
        </c:ser>
        <c:ser>
          <c:idx val="1"/>
          <c:order val="1"/>
          <c:tx>
            <c:strRef>
              <c:f>'Diversifisering q1 2021'!$AR$33</c:f>
              <c:strCache>
                <c:ptCount val="1"/>
                <c:pt idx="0">
                  <c:v>2-5 papirer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'Diversifisering q1 2021'!$AS$31:$BD$31</c:f>
              <c:strCache>
                <c:ptCount val="12"/>
                <c:pt idx="0">
                  <c:v>Q4 Under 20 år</c:v>
                </c:pt>
                <c:pt idx="1">
                  <c:v>Q1 Under 20 år</c:v>
                </c:pt>
                <c:pt idx="2">
                  <c:v>Q4 20-29 år</c:v>
                </c:pt>
                <c:pt idx="3">
                  <c:v>Q1 20-29 år</c:v>
                </c:pt>
                <c:pt idx="4">
                  <c:v>Q4 30-39 år</c:v>
                </c:pt>
                <c:pt idx="5">
                  <c:v>Q1 30-39 år</c:v>
                </c:pt>
                <c:pt idx="6">
                  <c:v>Q4 40-54 år</c:v>
                </c:pt>
                <c:pt idx="7">
                  <c:v>Q1 40-54 år</c:v>
                </c:pt>
                <c:pt idx="8">
                  <c:v>Q4 55-69 år</c:v>
                </c:pt>
                <c:pt idx="9">
                  <c:v>Q1 55-69 år</c:v>
                </c:pt>
                <c:pt idx="10">
                  <c:v>Q4 70 år +</c:v>
                </c:pt>
                <c:pt idx="11">
                  <c:v>Q1 70 år +</c:v>
                </c:pt>
              </c:strCache>
            </c:strRef>
          </c:cat>
          <c:val>
            <c:numRef>
              <c:f>'Diversifisering q1 2021'!$AS$33:$BD$33</c:f>
              <c:numCache>
                <c:formatCode>General</c:formatCode>
                <c:ptCount val="12"/>
                <c:pt idx="0">
                  <c:v>4223</c:v>
                </c:pt>
                <c:pt idx="1">
                  <c:v>5968</c:v>
                </c:pt>
                <c:pt idx="2">
                  <c:v>28408</c:v>
                </c:pt>
                <c:pt idx="3">
                  <c:v>35892</c:v>
                </c:pt>
                <c:pt idx="4">
                  <c:v>34310</c:v>
                </c:pt>
                <c:pt idx="5">
                  <c:v>39002</c:v>
                </c:pt>
                <c:pt idx="6">
                  <c:v>49582</c:v>
                </c:pt>
                <c:pt idx="7">
                  <c:v>53029</c:v>
                </c:pt>
                <c:pt idx="8">
                  <c:v>42654</c:v>
                </c:pt>
                <c:pt idx="9">
                  <c:v>43675</c:v>
                </c:pt>
                <c:pt idx="10">
                  <c:v>29354</c:v>
                </c:pt>
                <c:pt idx="11">
                  <c:v>29528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7B-4599-A2BF-08B53D799550}"/>
            </c:ext>
          </c:extLst>
        </c:ser>
        <c:ser>
          <c:idx val="2"/>
          <c:order val="2"/>
          <c:tx>
            <c:strRef>
              <c:f>'Diversifisering q1 2021'!$AR$34</c:f>
              <c:strCache>
                <c:ptCount val="1"/>
                <c:pt idx="0">
                  <c:v>6-10 papirer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'Diversifisering q1 2021'!$AS$31:$BD$31</c:f>
              <c:strCache>
                <c:ptCount val="12"/>
                <c:pt idx="0">
                  <c:v>Q4 Under 20 år</c:v>
                </c:pt>
                <c:pt idx="1">
                  <c:v>Q1 Under 20 år</c:v>
                </c:pt>
                <c:pt idx="2">
                  <c:v>Q4 20-29 år</c:v>
                </c:pt>
                <c:pt idx="3">
                  <c:v>Q1 20-29 år</c:v>
                </c:pt>
                <c:pt idx="4">
                  <c:v>Q4 30-39 år</c:v>
                </c:pt>
                <c:pt idx="5">
                  <c:v>Q1 30-39 år</c:v>
                </c:pt>
                <c:pt idx="6">
                  <c:v>Q4 40-54 år</c:v>
                </c:pt>
                <c:pt idx="7">
                  <c:v>Q1 40-54 år</c:v>
                </c:pt>
                <c:pt idx="8">
                  <c:v>Q4 55-69 år</c:v>
                </c:pt>
                <c:pt idx="9">
                  <c:v>Q1 55-69 år</c:v>
                </c:pt>
                <c:pt idx="10">
                  <c:v>Q4 70 år +</c:v>
                </c:pt>
                <c:pt idx="11">
                  <c:v>Q1 70 år +</c:v>
                </c:pt>
              </c:strCache>
            </c:strRef>
          </c:cat>
          <c:val>
            <c:numRef>
              <c:f>'Diversifisering q1 2021'!$AS$34:$BD$34</c:f>
              <c:numCache>
                <c:formatCode>General</c:formatCode>
                <c:ptCount val="12"/>
                <c:pt idx="0">
                  <c:v>708</c:v>
                </c:pt>
                <c:pt idx="1">
                  <c:v>949</c:v>
                </c:pt>
                <c:pt idx="2">
                  <c:v>6992</c:v>
                </c:pt>
                <c:pt idx="3">
                  <c:v>8809</c:v>
                </c:pt>
                <c:pt idx="4">
                  <c:v>9906</c:v>
                </c:pt>
                <c:pt idx="5">
                  <c:v>11466</c:v>
                </c:pt>
                <c:pt idx="6">
                  <c:v>14053</c:v>
                </c:pt>
                <c:pt idx="7">
                  <c:v>15803</c:v>
                </c:pt>
                <c:pt idx="8">
                  <c:v>11053</c:v>
                </c:pt>
                <c:pt idx="9">
                  <c:v>11957</c:v>
                </c:pt>
                <c:pt idx="10">
                  <c:v>5665</c:v>
                </c:pt>
                <c:pt idx="11">
                  <c:v>5986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7B-4599-A2BF-08B53D799550}"/>
            </c:ext>
          </c:extLst>
        </c:ser>
        <c:ser>
          <c:idx val="3"/>
          <c:order val="3"/>
          <c:tx>
            <c:strRef>
              <c:f>'Diversifisering q1 2021'!$AR$35</c:f>
              <c:strCache>
                <c:ptCount val="1"/>
                <c:pt idx="0">
                  <c:v>11+ papirer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'Diversifisering q1 2021'!$AS$31:$BD$31</c:f>
              <c:strCache>
                <c:ptCount val="12"/>
                <c:pt idx="0">
                  <c:v>Q4 Under 20 år</c:v>
                </c:pt>
                <c:pt idx="1">
                  <c:v>Q1 Under 20 år</c:v>
                </c:pt>
                <c:pt idx="2">
                  <c:v>Q4 20-29 år</c:v>
                </c:pt>
                <c:pt idx="3">
                  <c:v>Q1 20-29 år</c:v>
                </c:pt>
                <c:pt idx="4">
                  <c:v>Q4 30-39 år</c:v>
                </c:pt>
                <c:pt idx="5">
                  <c:v>Q1 30-39 år</c:v>
                </c:pt>
                <c:pt idx="6">
                  <c:v>Q4 40-54 år</c:v>
                </c:pt>
                <c:pt idx="7">
                  <c:v>Q1 40-54 år</c:v>
                </c:pt>
                <c:pt idx="8">
                  <c:v>Q4 55-69 år</c:v>
                </c:pt>
                <c:pt idx="9">
                  <c:v>Q1 55-69 år</c:v>
                </c:pt>
                <c:pt idx="10">
                  <c:v>Q4 70 år +</c:v>
                </c:pt>
                <c:pt idx="11">
                  <c:v>Q1 70 år +</c:v>
                </c:pt>
              </c:strCache>
            </c:strRef>
          </c:cat>
          <c:val>
            <c:numRef>
              <c:f>'Diversifisering q1 2021'!$AS$35:$BD$35</c:f>
              <c:numCache>
                <c:formatCode>General</c:formatCode>
                <c:ptCount val="12"/>
                <c:pt idx="0">
                  <c:v>169</c:v>
                </c:pt>
                <c:pt idx="1">
                  <c:v>197</c:v>
                </c:pt>
                <c:pt idx="2">
                  <c:v>2176</c:v>
                </c:pt>
                <c:pt idx="3">
                  <c:v>2777</c:v>
                </c:pt>
                <c:pt idx="4">
                  <c:v>3902</c:v>
                </c:pt>
                <c:pt idx="5">
                  <c:v>4647</c:v>
                </c:pt>
                <c:pt idx="6">
                  <c:v>7359</c:v>
                </c:pt>
                <c:pt idx="7">
                  <c:v>8487</c:v>
                </c:pt>
                <c:pt idx="8">
                  <c:v>6770</c:v>
                </c:pt>
                <c:pt idx="9">
                  <c:v>7651</c:v>
                </c:pt>
                <c:pt idx="10">
                  <c:v>4121</c:v>
                </c:pt>
                <c:pt idx="11">
                  <c:v>4450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7B-4599-A2BF-08B53D7995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7939423"/>
        <c:axId val="187957311"/>
      </c:barChart>
      <c:catAx>
        <c:axId val="18793942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nb-NO"/>
          </a:p>
        </c:txPr>
        <c:crossAx val="187957311"/>
        <c:crosses val="autoZero"/>
        <c:auto val="1"/>
        <c:lblAlgn val="ctr"/>
        <c:lblOffset val="100"/>
        <c:noMultiLvlLbl val="0"/>
      </c:catAx>
      <c:valAx>
        <c:axId val="18795731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nb-NO"/>
          </a:p>
        </c:txPr>
        <c:crossAx val="1879394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useo Sans Rounded 500" panose="02000000000000000000" pitchFamily="50" charset="0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r>
              <a:rPr lang="nb-NO" dirty="0">
                <a:latin typeface="Museo Sans Rounded 500" panose="02000000000000000000" pitchFamily="50" charset="0"/>
              </a:rPr>
              <a:t>Diversifisering: sum verdier</a:t>
            </a:r>
            <a:r>
              <a:rPr lang="nb-NO" baseline="0" dirty="0">
                <a:latin typeface="Museo Sans Rounded 500" panose="02000000000000000000" pitchFamily="50" charset="0"/>
              </a:rPr>
              <a:t> eid av </a:t>
            </a:r>
            <a:r>
              <a:rPr lang="nb-NO" dirty="0">
                <a:latin typeface="Museo Sans Rounded 500" panose="02000000000000000000" pitchFamily="50" charset="0"/>
              </a:rPr>
              <a:t>privatpersoner som</a:t>
            </a:r>
            <a:r>
              <a:rPr lang="nb-NO" baseline="0" dirty="0">
                <a:latin typeface="Museo Sans Rounded 500" panose="02000000000000000000" pitchFamily="50" charset="0"/>
              </a:rPr>
              <a:t> eier ulikt antall ulike aksjer (Q4 2020 </a:t>
            </a:r>
            <a:r>
              <a:rPr lang="nb-NO" baseline="0" dirty="0" err="1">
                <a:latin typeface="Museo Sans Rounded 500" panose="02000000000000000000" pitchFamily="50" charset="0"/>
              </a:rPr>
              <a:t>vs</a:t>
            </a:r>
            <a:r>
              <a:rPr lang="nb-NO" baseline="0" dirty="0">
                <a:latin typeface="Museo Sans Rounded 500" panose="02000000000000000000" pitchFamily="50" charset="0"/>
              </a:rPr>
              <a:t> q1 2021)</a:t>
            </a:r>
            <a:endParaRPr lang="nb-NO" dirty="0">
              <a:latin typeface="Museo Sans Rounded 500" panose="02000000000000000000" pitchFamily="50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useo Sans Rounded 500" panose="02000000000000000000" pitchFamily="50" charset="0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'Diversifisering q1 2021'!$AR$41</c:f>
              <c:strCache>
                <c:ptCount val="1"/>
                <c:pt idx="0">
                  <c:v>1 papir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'Diversifisering q1 2021'!$AS$31:$BD$31</c:f>
              <c:strCache>
                <c:ptCount val="12"/>
                <c:pt idx="0">
                  <c:v>Q4 Under 20 år</c:v>
                </c:pt>
                <c:pt idx="1">
                  <c:v>Q1 Under 20 år</c:v>
                </c:pt>
                <c:pt idx="2">
                  <c:v>Q4 20-29 år</c:v>
                </c:pt>
                <c:pt idx="3">
                  <c:v>Q1 20-29 år</c:v>
                </c:pt>
                <c:pt idx="4">
                  <c:v>Q4 30-39 år</c:v>
                </c:pt>
                <c:pt idx="5">
                  <c:v>Q1 30-39 år</c:v>
                </c:pt>
                <c:pt idx="6">
                  <c:v>Q4 40-54 år</c:v>
                </c:pt>
                <c:pt idx="7">
                  <c:v>Q1 40-54 år</c:v>
                </c:pt>
                <c:pt idx="8">
                  <c:v>Q4 55-69 år</c:v>
                </c:pt>
                <c:pt idx="9">
                  <c:v>Q1 55-69 år</c:v>
                </c:pt>
                <c:pt idx="10">
                  <c:v>Q4 70 år +</c:v>
                </c:pt>
                <c:pt idx="11">
                  <c:v>Q1 70 år +</c:v>
                </c:pt>
              </c:strCache>
            </c:strRef>
          </c:cat>
          <c:val>
            <c:numRef>
              <c:f>'Diversifisering q1 2021'!$AS$41:$BD$41</c:f>
              <c:numCache>
                <c:formatCode>General</c:formatCode>
                <c:ptCount val="12"/>
                <c:pt idx="0">
                  <c:v>157.12193478700007</c:v>
                </c:pt>
                <c:pt idx="1">
                  <c:v>169.59493411649999</c:v>
                </c:pt>
                <c:pt idx="2">
                  <c:v>770.27485376649281</c:v>
                </c:pt>
                <c:pt idx="3">
                  <c:v>844.11806768969734</c:v>
                </c:pt>
                <c:pt idx="4">
                  <c:v>2110.8402393915217</c:v>
                </c:pt>
                <c:pt idx="5">
                  <c:v>2332.8979523365888</c:v>
                </c:pt>
                <c:pt idx="6">
                  <c:v>7517.4154911180831</c:v>
                </c:pt>
                <c:pt idx="7">
                  <c:v>7947.2781689747708</c:v>
                </c:pt>
                <c:pt idx="8">
                  <c:v>9499.8178894980501</c:v>
                </c:pt>
                <c:pt idx="9">
                  <c:v>9867.5125943864714</c:v>
                </c:pt>
                <c:pt idx="10">
                  <c:v>5766.7516118136427</c:v>
                </c:pt>
                <c:pt idx="11">
                  <c:v>6452.4970316789986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B5-4BCE-AB11-58C874A95F9A}"/>
            </c:ext>
          </c:extLst>
        </c:ser>
        <c:ser>
          <c:idx val="1"/>
          <c:order val="1"/>
          <c:tx>
            <c:strRef>
              <c:f>'Diversifisering q1 2021'!$AR$42</c:f>
              <c:strCache>
                <c:ptCount val="1"/>
                <c:pt idx="0">
                  <c:v>2-5 papirer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'Diversifisering q1 2021'!$AS$31:$BD$31</c:f>
              <c:strCache>
                <c:ptCount val="12"/>
                <c:pt idx="0">
                  <c:v>Q4 Under 20 år</c:v>
                </c:pt>
                <c:pt idx="1">
                  <c:v>Q1 Under 20 år</c:v>
                </c:pt>
                <c:pt idx="2">
                  <c:v>Q4 20-29 år</c:v>
                </c:pt>
                <c:pt idx="3">
                  <c:v>Q1 20-29 år</c:v>
                </c:pt>
                <c:pt idx="4">
                  <c:v>Q4 30-39 år</c:v>
                </c:pt>
                <c:pt idx="5">
                  <c:v>Q1 30-39 år</c:v>
                </c:pt>
                <c:pt idx="6">
                  <c:v>Q4 40-54 år</c:v>
                </c:pt>
                <c:pt idx="7">
                  <c:v>Q1 40-54 år</c:v>
                </c:pt>
                <c:pt idx="8">
                  <c:v>Q4 55-69 år</c:v>
                </c:pt>
                <c:pt idx="9">
                  <c:v>Q1 55-69 år</c:v>
                </c:pt>
                <c:pt idx="10">
                  <c:v>Q4 70 år +</c:v>
                </c:pt>
                <c:pt idx="11">
                  <c:v>Q1 70 år +</c:v>
                </c:pt>
              </c:strCache>
            </c:strRef>
          </c:cat>
          <c:val>
            <c:numRef>
              <c:f>'Diversifisering q1 2021'!$AS$42:$BD$42</c:f>
              <c:numCache>
                <c:formatCode>General</c:formatCode>
                <c:ptCount val="12"/>
                <c:pt idx="0">
                  <c:v>187.82156286399996</c:v>
                </c:pt>
                <c:pt idx="1">
                  <c:v>221.5437091921001</c:v>
                </c:pt>
                <c:pt idx="2">
                  <c:v>1699.9936999070226</c:v>
                </c:pt>
                <c:pt idx="3">
                  <c:v>1869.9550221895017</c:v>
                </c:pt>
                <c:pt idx="4">
                  <c:v>4242.2266741445583</c:v>
                </c:pt>
                <c:pt idx="5">
                  <c:v>4741.7888306876366</c:v>
                </c:pt>
                <c:pt idx="6">
                  <c:v>13664.362986956985</c:v>
                </c:pt>
                <c:pt idx="7">
                  <c:v>14732.454646474333</c:v>
                </c:pt>
                <c:pt idx="8">
                  <c:v>18556.144240436264</c:v>
                </c:pt>
                <c:pt idx="9">
                  <c:v>20030.482783327519</c:v>
                </c:pt>
                <c:pt idx="10">
                  <c:v>13445.661659297089</c:v>
                </c:pt>
                <c:pt idx="11">
                  <c:v>14433.567737386238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B5-4BCE-AB11-58C874A95F9A}"/>
            </c:ext>
          </c:extLst>
        </c:ser>
        <c:ser>
          <c:idx val="2"/>
          <c:order val="2"/>
          <c:tx>
            <c:strRef>
              <c:f>'Diversifisering q1 2021'!$AR$43</c:f>
              <c:strCache>
                <c:ptCount val="1"/>
                <c:pt idx="0">
                  <c:v>6-10 papirer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'Diversifisering q1 2021'!$AS$31:$BD$31</c:f>
              <c:strCache>
                <c:ptCount val="12"/>
                <c:pt idx="0">
                  <c:v>Q4 Under 20 år</c:v>
                </c:pt>
                <c:pt idx="1">
                  <c:v>Q1 Under 20 år</c:v>
                </c:pt>
                <c:pt idx="2">
                  <c:v>Q4 20-29 år</c:v>
                </c:pt>
                <c:pt idx="3">
                  <c:v>Q1 20-29 år</c:v>
                </c:pt>
                <c:pt idx="4">
                  <c:v>Q4 30-39 år</c:v>
                </c:pt>
                <c:pt idx="5">
                  <c:v>Q1 30-39 år</c:v>
                </c:pt>
                <c:pt idx="6">
                  <c:v>Q4 40-54 år</c:v>
                </c:pt>
                <c:pt idx="7">
                  <c:v>Q1 40-54 år</c:v>
                </c:pt>
                <c:pt idx="8">
                  <c:v>Q4 55-69 år</c:v>
                </c:pt>
                <c:pt idx="9">
                  <c:v>Q1 55-69 år</c:v>
                </c:pt>
                <c:pt idx="10">
                  <c:v>Q4 70 år +</c:v>
                </c:pt>
                <c:pt idx="11">
                  <c:v>Q1 70 år +</c:v>
                </c:pt>
              </c:strCache>
            </c:strRef>
          </c:cat>
          <c:val>
            <c:numRef>
              <c:f>'Diversifisering q1 2021'!$AS$43:$BD$43</c:f>
              <c:numCache>
                <c:formatCode>General</c:formatCode>
                <c:ptCount val="12"/>
                <c:pt idx="0">
                  <c:v>85.31217913299993</c:v>
                </c:pt>
                <c:pt idx="1">
                  <c:v>88.849435868799958</c:v>
                </c:pt>
                <c:pt idx="2">
                  <c:v>837.34913084799575</c:v>
                </c:pt>
                <c:pt idx="3">
                  <c:v>925.5883945038006</c:v>
                </c:pt>
                <c:pt idx="4">
                  <c:v>2541.8174760090183</c:v>
                </c:pt>
                <c:pt idx="5">
                  <c:v>2818.3834202243956</c:v>
                </c:pt>
                <c:pt idx="6">
                  <c:v>7694.4470952920128</c:v>
                </c:pt>
                <c:pt idx="7">
                  <c:v>8502.5189170731501</c:v>
                </c:pt>
                <c:pt idx="8">
                  <c:v>10126.266994204021</c:v>
                </c:pt>
                <c:pt idx="9">
                  <c:v>10956.937629213082</c:v>
                </c:pt>
                <c:pt idx="10">
                  <c:v>7642.3413097330185</c:v>
                </c:pt>
                <c:pt idx="11">
                  <c:v>8594.2216784434277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B5-4BCE-AB11-58C874A95F9A}"/>
            </c:ext>
          </c:extLst>
        </c:ser>
        <c:ser>
          <c:idx val="3"/>
          <c:order val="3"/>
          <c:tx>
            <c:strRef>
              <c:f>'Diversifisering q1 2021'!$AR$44</c:f>
              <c:strCache>
                <c:ptCount val="1"/>
                <c:pt idx="0">
                  <c:v>11+ papirer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'Diversifisering q1 2021'!$AS$31:$BD$31</c:f>
              <c:strCache>
                <c:ptCount val="12"/>
                <c:pt idx="0">
                  <c:v>Q4 Under 20 år</c:v>
                </c:pt>
                <c:pt idx="1">
                  <c:v>Q1 Under 20 år</c:v>
                </c:pt>
                <c:pt idx="2">
                  <c:v>Q4 20-29 år</c:v>
                </c:pt>
                <c:pt idx="3">
                  <c:v>Q1 20-29 år</c:v>
                </c:pt>
                <c:pt idx="4">
                  <c:v>Q4 30-39 år</c:v>
                </c:pt>
                <c:pt idx="5">
                  <c:v>Q1 30-39 år</c:v>
                </c:pt>
                <c:pt idx="6">
                  <c:v>Q4 40-54 år</c:v>
                </c:pt>
                <c:pt idx="7">
                  <c:v>Q1 40-54 år</c:v>
                </c:pt>
                <c:pt idx="8">
                  <c:v>Q4 55-69 år</c:v>
                </c:pt>
                <c:pt idx="9">
                  <c:v>Q1 55-69 år</c:v>
                </c:pt>
                <c:pt idx="10">
                  <c:v>Q4 70 år +</c:v>
                </c:pt>
                <c:pt idx="11">
                  <c:v>Q1 70 år +</c:v>
                </c:pt>
              </c:strCache>
            </c:strRef>
          </c:cat>
          <c:val>
            <c:numRef>
              <c:f>'Diversifisering q1 2021'!$AS$44:$BD$44</c:f>
              <c:numCache>
                <c:formatCode>General</c:formatCode>
                <c:ptCount val="12"/>
                <c:pt idx="0">
                  <c:v>30.636806089500009</c:v>
                </c:pt>
                <c:pt idx="1">
                  <c:v>32.418976927300008</c:v>
                </c:pt>
                <c:pt idx="2">
                  <c:v>474.74031080949777</c:v>
                </c:pt>
                <c:pt idx="3">
                  <c:v>567.96636536510027</c:v>
                </c:pt>
                <c:pt idx="4">
                  <c:v>2048.8228105515054</c:v>
                </c:pt>
                <c:pt idx="5">
                  <c:v>2354.0564668037009</c:v>
                </c:pt>
                <c:pt idx="6">
                  <c:v>7719.1421936729776</c:v>
                </c:pt>
                <c:pt idx="7">
                  <c:v>8710.0500464758843</c:v>
                </c:pt>
                <c:pt idx="8">
                  <c:v>13503.830072006</c:v>
                </c:pt>
                <c:pt idx="9">
                  <c:v>15974.744300396454</c:v>
                </c:pt>
                <c:pt idx="10">
                  <c:v>11354.369730867977</c:v>
                </c:pt>
                <c:pt idx="11">
                  <c:v>13069.441766649521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DB5-4BCE-AB11-58C874A95F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7939423"/>
        <c:axId val="187957311"/>
      </c:barChart>
      <c:catAx>
        <c:axId val="18793942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nb-NO"/>
          </a:p>
        </c:txPr>
        <c:crossAx val="187957311"/>
        <c:crosses val="autoZero"/>
        <c:auto val="1"/>
        <c:lblAlgn val="ctr"/>
        <c:lblOffset val="100"/>
        <c:noMultiLvlLbl val="0"/>
      </c:catAx>
      <c:valAx>
        <c:axId val="18795731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Rounded 500" panose="02000000000000000000" pitchFamily="50" charset="0"/>
                <a:ea typeface="+mn-ea"/>
                <a:cs typeface="+mn-cs"/>
              </a:defRPr>
            </a:pPr>
            <a:endParaRPr lang="nb-NO"/>
          </a:p>
        </c:txPr>
        <c:crossAx val="1879394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useo Sans Rounded 500" panose="02000000000000000000" pitchFamily="50" charset="0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0.67164</cdr:x>
      <cdr:y>0.62458</cdr:y>
    </cdr:from>
    <cdr:to>
      <cdr:x>0.72041</cdr:x>
      <cdr:y>0.72002</cdr:y>
    </cdr:to>
    <cdr:sp macro="" textlink="">
      <cdr:nvSpPr>
        <cdr:cNvPr id="2" name="Pil: høyre 1">
          <a:extLst xmlns:a="http://schemas.openxmlformats.org/drawingml/2006/main">
            <a:ext uri="{FF2B5EF4-FFF2-40B4-BE49-F238E27FC236}">
              <a16:creationId xmlns:a16="http://schemas.microsoft.com/office/drawing/2014/main" id="{C89D4E7A-AFD1-48E2-AE7F-C027149B8FC5}"/>
            </a:ext>
          </a:extLst>
        </cdr:cNvPr>
        <cdr:cNvSpPr/>
      </cdr:nvSpPr>
      <cdr:spPr>
        <a:xfrm xmlns:a="http://schemas.openxmlformats.org/drawingml/2006/main" rot="10800000">
          <a:off x="7393497" y="3211847"/>
          <a:ext cx="536895" cy="490757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C000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nb-NO"/>
        </a:p>
      </cdr:txBody>
    </cdr:sp>
  </cdr:relSizeAnchor>
  <cdr:relSizeAnchor xmlns:cdr="http://schemas.openxmlformats.org/drawingml/2006/chartDrawing">
    <cdr:from>
      <cdr:x>0.62444</cdr:x>
      <cdr:y>0.31043</cdr:y>
    </cdr:from>
    <cdr:to>
      <cdr:x>0.67321</cdr:x>
      <cdr:y>0.40586</cdr:y>
    </cdr:to>
    <cdr:sp macro="" textlink="">
      <cdr:nvSpPr>
        <cdr:cNvPr id="3" name="Pil: høyre 2">
          <a:extLst xmlns:a="http://schemas.openxmlformats.org/drawingml/2006/main">
            <a:ext uri="{FF2B5EF4-FFF2-40B4-BE49-F238E27FC236}">
              <a16:creationId xmlns:a16="http://schemas.microsoft.com/office/drawing/2014/main" id="{BD2E808D-53E0-4A9C-A1B9-67F51FEFAFAB}"/>
            </a:ext>
          </a:extLst>
        </cdr:cNvPr>
        <cdr:cNvSpPr/>
      </cdr:nvSpPr>
      <cdr:spPr>
        <a:xfrm xmlns:a="http://schemas.openxmlformats.org/drawingml/2006/main" rot="9094930">
          <a:off x="6873846" y="1596353"/>
          <a:ext cx="536895" cy="490757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C000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nb-NO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bg>
      <p:bgPr>
        <a:solidFill>
          <a:srgbClr val="0224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dertittel 2"/>
          <p:cNvSpPr>
            <a:spLocks noGrp="1"/>
          </p:cNvSpPr>
          <p:nvPr>
            <p:ph type="subTitle" idx="10"/>
          </p:nvPr>
        </p:nvSpPr>
        <p:spPr>
          <a:xfrm>
            <a:off x="914401" y="3070960"/>
            <a:ext cx="1053514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ADC25D6-64C9-4D3D-A225-1649A571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130914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30.04.2021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529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30.04.2021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20126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914401" y="1593121"/>
            <a:ext cx="10535140" cy="1470025"/>
          </a:xfrm>
        </p:spPr>
        <p:txBody>
          <a:bodyPr>
            <a:normAutofit/>
          </a:bodyPr>
          <a:lstStyle>
            <a:lvl1pPr algn="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10" name="Undertittel 2"/>
          <p:cNvSpPr>
            <a:spLocks noGrp="1"/>
          </p:cNvSpPr>
          <p:nvPr>
            <p:ph type="subTitle" idx="10"/>
          </p:nvPr>
        </p:nvSpPr>
        <p:spPr>
          <a:xfrm>
            <a:off x="914401" y="3070960"/>
            <a:ext cx="10535140" cy="1752600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2" name="Bilde 11" descr="AN logo negativ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946" y="5778688"/>
            <a:ext cx="1470595" cy="1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48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algn="r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106680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30.04.2021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9332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30.04.2021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5916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pPr/>
              <a:t>30.04.2021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58732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30.04.2021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3954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30.04.2021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3835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30.04.2021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0350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D691-BD66-2E4B-8D57-803DD8FB4034}" type="datetimeFigureOut">
              <a:rPr lang="nb-NO" smtClean="0"/>
              <a:t>30.04.2021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9393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useo Sans Rounded 100"/>
                <a:cs typeface="Museo Sans Rounded 100"/>
              </a:defRPr>
            </a:lvl1pPr>
          </a:lstStyle>
          <a:p>
            <a:fld id="{8C46D691-BD66-2E4B-8D57-803DD8FB4034}" type="datetimeFigureOut">
              <a:rPr lang="nb-NO" smtClean="0"/>
              <a:pPr/>
              <a:t>30.04.2021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useo Sans Rounded 100"/>
                <a:cs typeface="Museo Sans Rounded 100"/>
              </a:defRPr>
            </a:lvl1pPr>
          </a:lstStyle>
          <a:p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867" y="236539"/>
            <a:ext cx="11091333" cy="38100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867" y="6337301"/>
            <a:ext cx="11091333" cy="381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D0E3CCA-001A-4ECE-8AC6-811B18D42F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651" y="6422137"/>
            <a:ext cx="1206370" cy="19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8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182" rtl="0" eaLnBrk="1" latinLnBrk="0" hangingPunct="1">
        <a:spcBef>
          <a:spcPct val="0"/>
        </a:spcBef>
        <a:buNone/>
        <a:defRPr sz="4400" b="0" i="0" kern="1200">
          <a:solidFill>
            <a:srgbClr val="02243A"/>
          </a:solidFill>
          <a:latin typeface="Museo Sans Rounded 500"/>
          <a:ea typeface="+mj-ea"/>
          <a:cs typeface="Museo Sans Rounded 500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02243A"/>
          </a:solidFill>
          <a:latin typeface="Museo Sans Rounded 100"/>
          <a:ea typeface="+mn-ea"/>
          <a:cs typeface="Museo Sans Rounded 100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ksjenorge.no/aktuelt/2021/04/09/vekst_q1/" TargetMode="External"/><Relationship Id="rId2" Type="http://schemas.openxmlformats.org/officeDocument/2006/relationships/hyperlink" Target="https://aksjenorge.no/aksjesparing/statistikk-privat-aksjesparing/arlig-og-kvartalsvis-statistikk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ksjenorge.no/aktuelt/2021/01/26/30aksje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mailto:kristin.skaug@aksjenorge.no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ksjenorge.no/aksjesparing/statistikk-privat-aksjesparing/arlig-og-kvartalsvis-statistik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re, utendørs, himmel, bygning&#10;&#10;Automatisk generert beskrivelse">
            <a:extLst>
              <a:ext uri="{FF2B5EF4-FFF2-40B4-BE49-F238E27FC236}">
                <a16:creationId xmlns:a16="http://schemas.microsoft.com/office/drawing/2014/main" id="{63A6A335-3742-48E6-8A57-BD536A14E8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536" b="21850"/>
          <a:stretch/>
        </p:blipFill>
        <p:spPr>
          <a:xfrm>
            <a:off x="-1" y="285225"/>
            <a:ext cx="12192001" cy="6048928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5842321-846B-40AF-8BBC-3059E3804262}"/>
              </a:ext>
            </a:extLst>
          </p:cNvPr>
          <p:cNvGraphicFramePr>
            <a:graphicFrameLocks/>
          </p:cNvGraphicFramePr>
          <p:nvPr/>
        </p:nvGraphicFramePr>
        <p:xfrm>
          <a:off x="643610" y="540625"/>
          <a:ext cx="10277820" cy="5776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kstSylinder 9">
            <a:extLst>
              <a:ext uri="{FF2B5EF4-FFF2-40B4-BE49-F238E27FC236}">
                <a16:creationId xmlns:a16="http://schemas.microsoft.com/office/drawing/2014/main" id="{16613590-6D31-4ED7-9C6A-1F4DEB2544EF}"/>
              </a:ext>
            </a:extLst>
          </p:cNvPr>
          <p:cNvSpPr txBox="1"/>
          <p:nvPr/>
        </p:nvSpPr>
        <p:spPr>
          <a:xfrm>
            <a:off x="469783" y="5092117"/>
            <a:ext cx="4613945" cy="1200329"/>
          </a:xfrm>
          <a:prstGeom prst="rect">
            <a:avLst/>
          </a:prstGeom>
          <a:solidFill>
            <a:srgbClr val="425189">
              <a:alpha val="2784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Oslo, 30. april 2021 (data per 31/3)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Kristin Skaug,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Daglig leder i Stiftelsen 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C0E35CE7-9C00-4EE2-B14B-66A4843D6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604" y="5939406"/>
            <a:ext cx="1616124" cy="26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88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F58743-53F3-4E9F-A783-209315999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>
                <a:solidFill>
                  <a:srgbClr val="053C5B"/>
                </a:solidFill>
              </a:rPr>
              <a:t>Diversifisering: Kun 10% følger ekspertenes råd</a:t>
            </a:r>
            <a:br>
              <a:rPr lang="nb-NO" dirty="0">
                <a:solidFill>
                  <a:srgbClr val="053C5B"/>
                </a:solidFill>
              </a:rPr>
            </a:br>
            <a:r>
              <a:rPr lang="nb-NO" sz="2700" dirty="0">
                <a:solidFill>
                  <a:srgbClr val="053C5B"/>
                </a:solidFill>
              </a:rPr>
              <a:t>Kun et fåtall reduserer risikoen ved å spre investeringene på flere selskaper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93B0BEF-E8BE-49F0-8948-917A39257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sz="2400" dirty="0"/>
              <a:t>Disse grafene, tabellene og illustrasjonene er utarbeidet av AksjeNorge i forbindelse med utarbeidelse av den </a:t>
            </a:r>
            <a:r>
              <a:rPr lang="nb-NO" sz="2400" dirty="0" err="1"/>
              <a:t>kvartalsvise</a:t>
            </a:r>
            <a:r>
              <a:rPr lang="nb-NO" sz="2400" dirty="0"/>
              <a:t> rapporten med statistikk over nordmenns sparing i aksjer på Oslo Børs</a:t>
            </a:r>
          </a:p>
          <a:p>
            <a:r>
              <a:rPr lang="nb-NO" sz="2400" dirty="0"/>
              <a:t>Data benyttet for å lage grafer og illustrasjoner er i hovedsak mottatt fra Euronext VPS. Og noen </a:t>
            </a:r>
            <a:r>
              <a:rPr lang="nb-NO" sz="2400" dirty="0" err="1"/>
              <a:t>kursdata</a:t>
            </a:r>
            <a:r>
              <a:rPr lang="nb-NO" sz="2400" dirty="0"/>
              <a:t> fra Oslo Børs. Alle data er tatt ut 31. mars 2021.</a:t>
            </a:r>
          </a:p>
          <a:p>
            <a:r>
              <a:rPr lang="nb-NO" sz="2400" dirty="0"/>
              <a:t>Denne grafpakken du ser på nå, har kun fokus på </a:t>
            </a:r>
            <a:r>
              <a:rPr lang="nb-NO" sz="2400" b="1" dirty="0"/>
              <a:t>diversifisering</a:t>
            </a:r>
          </a:p>
          <a:p>
            <a:r>
              <a:rPr lang="nb-NO" sz="2400" dirty="0"/>
              <a:t>Fullstendig rapport finner du her:</a:t>
            </a:r>
          </a:p>
          <a:p>
            <a:pPr lvl="1"/>
            <a:r>
              <a:rPr lang="nb-NO" sz="2000" dirty="0">
                <a:hlinkClick r:id="rId2"/>
              </a:rPr>
              <a:t>Rapportsiden (flere rapporter) &gt;</a:t>
            </a:r>
            <a:endParaRPr lang="nb-NO" sz="2000" dirty="0"/>
          </a:p>
          <a:p>
            <a:pPr lvl="1"/>
            <a:r>
              <a:rPr lang="nb-NO" sz="2000" dirty="0">
                <a:hlinkClick r:id="rId3"/>
              </a:rPr>
              <a:t>Artikkel om rapporten &gt;</a:t>
            </a:r>
            <a:endParaRPr lang="nb-NO" sz="2000" dirty="0"/>
          </a:p>
          <a:p>
            <a:pPr lvl="1"/>
            <a:r>
              <a:rPr lang="nb-NO" sz="2000" dirty="0">
                <a:hlinkClick r:id="rId4"/>
              </a:rPr>
              <a:t>Artikkel om de unge under 30 år fra Q4&gt;</a:t>
            </a:r>
            <a:endParaRPr lang="nb-NO" sz="2000" dirty="0"/>
          </a:p>
          <a:p>
            <a:endParaRPr lang="nb-NO" sz="2400" dirty="0"/>
          </a:p>
          <a:p>
            <a:r>
              <a:rPr lang="nb-NO" sz="2400" dirty="0"/>
              <a:t>Dersom du skal </a:t>
            </a:r>
            <a:r>
              <a:rPr lang="nb-NO" sz="2400" b="1" dirty="0"/>
              <a:t>gjenbruke grafene eller tallene</a:t>
            </a:r>
            <a:r>
              <a:rPr lang="nb-NO" sz="2400" dirty="0"/>
              <a:t> i artikler, andre rapporter </a:t>
            </a:r>
            <a:r>
              <a:rPr lang="nb-NO" sz="2400" dirty="0" err="1"/>
              <a:t>etc</a:t>
            </a:r>
            <a:r>
              <a:rPr lang="nb-NO" sz="2400" dirty="0"/>
              <a:t>, vennligst før opp følgende som kilde;</a:t>
            </a:r>
          </a:p>
          <a:p>
            <a:pPr marL="457182" lvl="1" indent="0">
              <a:buNone/>
            </a:pPr>
            <a:r>
              <a:rPr lang="nb-NO" sz="2000" b="1" dirty="0">
                <a:highlight>
                  <a:srgbClr val="FFFF00"/>
                </a:highlight>
              </a:rPr>
              <a:t>Grafikk: AksjeNorge   Datakilde: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2086692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39CE141-08B8-4C5F-986B-43AE8E9FE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Diversifisering</a:t>
            </a:r>
            <a:br>
              <a:rPr lang="nb-NO" dirty="0"/>
            </a:br>
            <a:r>
              <a:rPr lang="nb-NO" sz="1800" dirty="0"/>
              <a:t>Grafikk: AksjeNorge   Data: Euronext VPS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D5AAB61-A1BB-4409-B2AD-E3CDAE1B93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6705560"/>
              </p:ext>
            </p:extLst>
          </p:nvPr>
        </p:nvGraphicFramePr>
        <p:xfrm>
          <a:off x="1474974" y="1899293"/>
          <a:ext cx="9242051" cy="3579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kstSylinder 1">
            <a:extLst>
              <a:ext uri="{FF2B5EF4-FFF2-40B4-BE49-F238E27FC236}">
                <a16:creationId xmlns:a16="http://schemas.microsoft.com/office/drawing/2014/main" id="{F087F2A9-549D-4044-AB02-3DFC85D6B202}"/>
              </a:ext>
            </a:extLst>
          </p:cNvPr>
          <p:cNvSpPr txBox="1"/>
          <p:nvPr/>
        </p:nvSpPr>
        <p:spPr>
          <a:xfrm>
            <a:off x="609600" y="6448425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Data per 31. mars 2021 fra Euronext VPS for privatpersoner i Norge med aksje &amp; EK-bevis beholdninger på VPS-konto</a:t>
            </a:r>
          </a:p>
        </p:txBody>
      </p:sp>
    </p:spTree>
    <p:extLst>
      <p:ext uri="{BB962C8B-B14F-4D97-AF65-F5344CB8AC3E}">
        <p14:creationId xmlns:p14="http://schemas.microsoft.com/office/powerpoint/2010/main" val="725749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39CE141-08B8-4C5F-986B-43AE8E9FE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Diversifisering</a:t>
            </a:r>
            <a:br>
              <a:rPr lang="nb-NO" dirty="0"/>
            </a:br>
            <a:r>
              <a:rPr lang="nb-NO" sz="1800" dirty="0"/>
              <a:t>Grafikk: AksjeNorge   Data: Euronext VPS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662F13F-E9FE-41B2-AC05-4A10BF1A209A}"/>
              </a:ext>
            </a:extLst>
          </p:cNvPr>
          <p:cNvGraphicFramePr>
            <a:graphicFrameLocks/>
          </p:cNvGraphicFramePr>
          <p:nvPr/>
        </p:nvGraphicFramePr>
        <p:xfrm>
          <a:off x="1362355" y="1725892"/>
          <a:ext cx="9467290" cy="3406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kstSylinder 5">
            <a:extLst>
              <a:ext uri="{FF2B5EF4-FFF2-40B4-BE49-F238E27FC236}">
                <a16:creationId xmlns:a16="http://schemas.microsoft.com/office/drawing/2014/main" id="{1E0CEC85-4739-4114-9A53-454138CD5497}"/>
              </a:ext>
            </a:extLst>
          </p:cNvPr>
          <p:cNvSpPr txBox="1"/>
          <p:nvPr/>
        </p:nvSpPr>
        <p:spPr>
          <a:xfrm>
            <a:off x="609600" y="6448425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Data per 31. mars 2021 fra Euronext VPS for privatpersoner i Norge med aksje &amp; EK-bevis beholdninger på VPS-konto</a:t>
            </a:r>
          </a:p>
        </p:txBody>
      </p:sp>
    </p:spTree>
    <p:extLst>
      <p:ext uri="{BB962C8B-B14F-4D97-AF65-F5344CB8AC3E}">
        <p14:creationId xmlns:p14="http://schemas.microsoft.com/office/powerpoint/2010/main" val="772303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AF0383-6FB6-4AE7-90E8-53182C437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Tabeller brukt i grafene foran</a:t>
            </a:r>
          </a:p>
        </p:txBody>
      </p:sp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570E7D35-2C9D-4B43-9399-33B5CA8544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464419"/>
              </p:ext>
            </p:extLst>
          </p:nvPr>
        </p:nvGraphicFramePr>
        <p:xfrm>
          <a:off x="1416458" y="2324100"/>
          <a:ext cx="7899400" cy="1104900"/>
        </p:xfrm>
        <a:graphic>
          <a:graphicData uri="http://schemas.openxmlformats.org/drawingml/2006/table">
            <a:tbl>
              <a:tblPr/>
              <a:tblGrid>
                <a:gridCol w="1193800">
                  <a:extLst>
                    <a:ext uri="{9D8B030D-6E8A-4147-A177-3AD203B41FA5}">
                      <a16:colId xmlns:a16="http://schemas.microsoft.com/office/drawing/2014/main" val="182407816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381064995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774695770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394804771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4070234635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753722034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29713175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818090663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Under 20 år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20-29 år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30-39 år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40-54 år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55-69 år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 år +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Totalsum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31920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papir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6 397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29 910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33 901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53 687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53 155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46 633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223 683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116981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2-5 papirer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5 968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35 892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39 002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53 029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43 675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29 528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207 094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521751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6-10 papirer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949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8 809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11 466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15 803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11 957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5 986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54 970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940667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11+ papirer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197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2 777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4 647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8 487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7 651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4 450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28 209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689510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Totalsum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13 511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77 388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89 016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131 006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116 438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86 597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513 956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729599"/>
                  </a:ext>
                </a:extLst>
              </a:tr>
            </a:tbl>
          </a:graphicData>
        </a:graphic>
      </p:graphicFrame>
      <p:sp>
        <p:nvSpPr>
          <p:cNvPr id="4" name="TekstSylinder 3">
            <a:extLst>
              <a:ext uri="{FF2B5EF4-FFF2-40B4-BE49-F238E27FC236}">
                <a16:creationId xmlns:a16="http://schemas.microsoft.com/office/drawing/2014/main" id="{BABC4D0F-8A32-4178-9FE5-6DDBB9318B87}"/>
              </a:ext>
            </a:extLst>
          </p:cNvPr>
          <p:cNvSpPr txBox="1"/>
          <p:nvPr/>
        </p:nvSpPr>
        <p:spPr>
          <a:xfrm>
            <a:off x="687897" y="1954768"/>
            <a:ext cx="8506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Diversifisering: Antall privatpersoner som eier ulike antall papirer</a:t>
            </a:r>
          </a:p>
        </p:txBody>
      </p:sp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88219343-E5ED-4C4E-B046-F44B32290E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374254"/>
              </p:ext>
            </p:extLst>
          </p:nvPr>
        </p:nvGraphicFramePr>
        <p:xfrm>
          <a:off x="1416458" y="4687675"/>
          <a:ext cx="7899400" cy="1104900"/>
        </p:xfrm>
        <a:graphic>
          <a:graphicData uri="http://schemas.openxmlformats.org/drawingml/2006/table">
            <a:tbl>
              <a:tblPr/>
              <a:tblGrid>
                <a:gridCol w="1193800">
                  <a:extLst>
                    <a:ext uri="{9D8B030D-6E8A-4147-A177-3AD203B41FA5}">
                      <a16:colId xmlns:a16="http://schemas.microsoft.com/office/drawing/2014/main" val="362541723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718256701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4000296779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078812256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3947141859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1186430177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198717655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084927213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 mio kr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Under 20 år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20-29 år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30-39 år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40-54 år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55-69 år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 år +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Totalsum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6648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papir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170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844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2 333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7 947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9 868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6 452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27 614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171871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2-5 papirer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222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1 870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4 742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14 732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20 030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14 434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56 030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004943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6-10 papirer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89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926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2 818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8 503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10 957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8 594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31 886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18583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11+ papirer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32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568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2 354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8 710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15 975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13 069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40 709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007393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Totalsum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512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4 208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12 247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39 892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56 830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42 550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156 239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190163"/>
                  </a:ext>
                </a:extLst>
              </a:tr>
            </a:tbl>
          </a:graphicData>
        </a:graphic>
      </p:graphicFrame>
      <p:sp>
        <p:nvSpPr>
          <p:cNvPr id="6" name="TekstSylinder 5">
            <a:extLst>
              <a:ext uri="{FF2B5EF4-FFF2-40B4-BE49-F238E27FC236}">
                <a16:creationId xmlns:a16="http://schemas.microsoft.com/office/drawing/2014/main" id="{87921221-ACCF-422B-8EF0-956A96B84980}"/>
              </a:ext>
            </a:extLst>
          </p:cNvPr>
          <p:cNvSpPr txBox="1"/>
          <p:nvPr/>
        </p:nvSpPr>
        <p:spPr>
          <a:xfrm>
            <a:off x="687897" y="4150795"/>
            <a:ext cx="1125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Diversifisering: Sum aksjeverdier eid av privatpersoner fordelt på hvor mange ulike antall papirer privatpersonene eier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E7727941-1853-4F0B-AEA6-06214BFB00F5}"/>
              </a:ext>
            </a:extLst>
          </p:cNvPr>
          <p:cNvSpPr txBox="1"/>
          <p:nvPr/>
        </p:nvSpPr>
        <p:spPr>
          <a:xfrm>
            <a:off x="609600" y="6448425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Data per 31. mars 2021 fra Euronext VPS for privatpersoner i Norge med aksje &amp; EK-bevis beholdninger på VPS-konto</a:t>
            </a:r>
          </a:p>
        </p:txBody>
      </p:sp>
    </p:spTree>
    <p:extLst>
      <p:ext uri="{BB962C8B-B14F-4D97-AF65-F5344CB8AC3E}">
        <p14:creationId xmlns:p14="http://schemas.microsoft.com/office/powerpoint/2010/main" val="4270232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39CE141-08B8-4C5F-986B-43AE8E9FE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690095"/>
          </a:xfrm>
        </p:spPr>
        <p:txBody>
          <a:bodyPr>
            <a:normAutofit fontScale="90000"/>
          </a:bodyPr>
          <a:lstStyle/>
          <a:p>
            <a:r>
              <a:rPr lang="nb-NO" dirty="0"/>
              <a:t>Diversifisering</a:t>
            </a:r>
            <a:br>
              <a:rPr lang="nb-NO" dirty="0"/>
            </a:br>
            <a:r>
              <a:rPr lang="nb-NO" sz="1800" dirty="0"/>
              <a:t>Grafikk: AksjeNorge   Data: Euronext VPS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7E8531A-AC6D-4D27-8CB3-ED1FB6DBC3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4332924"/>
              </p:ext>
            </p:extLst>
          </p:nvPr>
        </p:nvGraphicFramePr>
        <p:xfrm>
          <a:off x="609600" y="1243704"/>
          <a:ext cx="11008099" cy="5142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ktangel: avrundede hjørner 1">
            <a:extLst>
              <a:ext uri="{FF2B5EF4-FFF2-40B4-BE49-F238E27FC236}">
                <a16:creationId xmlns:a16="http://schemas.microsoft.com/office/drawing/2014/main" id="{E489D303-DBAA-479D-A0C4-0F3C95C6AE40}"/>
              </a:ext>
            </a:extLst>
          </p:cNvPr>
          <p:cNvSpPr/>
          <p:nvPr/>
        </p:nvSpPr>
        <p:spPr>
          <a:xfrm>
            <a:off x="8732940" y="3957406"/>
            <a:ext cx="2944535" cy="148704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400" dirty="0">
                <a:solidFill>
                  <a:schemeClr val="tx1"/>
                </a:solidFill>
              </a:rPr>
              <a:t>Denne er altfor sær å se på men viser at </a:t>
            </a:r>
            <a:r>
              <a:rPr lang="nb-NO" sz="1400" b="1" dirty="0">
                <a:solidFill>
                  <a:schemeClr val="tx1"/>
                </a:solidFill>
              </a:rPr>
              <a:t>marginalt flere </a:t>
            </a:r>
            <a:r>
              <a:rPr lang="nb-NO" sz="1400" dirty="0">
                <a:solidFill>
                  <a:schemeClr val="tx1"/>
                </a:solidFill>
              </a:rPr>
              <a:t>øker antall ulike aksjer</a:t>
            </a:r>
          </a:p>
          <a:p>
            <a:r>
              <a:rPr lang="nb-NO" sz="1400" dirty="0">
                <a:solidFill>
                  <a:schemeClr val="tx1"/>
                </a:solidFill>
              </a:rPr>
              <a:t>Den viser også at stadig flere eier av de yngste eier kun en aksje men det forklares med at de er nye i aksjemarkedet.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0D43A2CE-B0F2-4040-989F-D7D523348EE5}"/>
              </a:ext>
            </a:extLst>
          </p:cNvPr>
          <p:cNvSpPr txBox="1"/>
          <p:nvPr/>
        </p:nvSpPr>
        <p:spPr>
          <a:xfrm>
            <a:off x="609600" y="6448425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Data per 31. mars 2021 fra Euronext VPS for privatpersoner i Norge med aksje &amp; EK-bevis beholdninger på VPS-konto</a:t>
            </a:r>
          </a:p>
        </p:txBody>
      </p:sp>
    </p:spTree>
    <p:extLst>
      <p:ext uri="{BB962C8B-B14F-4D97-AF65-F5344CB8AC3E}">
        <p14:creationId xmlns:p14="http://schemas.microsoft.com/office/powerpoint/2010/main" val="417200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39CE141-08B8-4C5F-986B-43AE8E9FE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690095"/>
          </a:xfrm>
        </p:spPr>
        <p:txBody>
          <a:bodyPr>
            <a:normAutofit fontScale="90000"/>
          </a:bodyPr>
          <a:lstStyle/>
          <a:p>
            <a:r>
              <a:rPr lang="nb-NO" dirty="0"/>
              <a:t>Diversifisering</a:t>
            </a:r>
            <a:br>
              <a:rPr lang="nb-NO" dirty="0"/>
            </a:br>
            <a:r>
              <a:rPr lang="nb-NO" sz="1800" dirty="0"/>
              <a:t>Grafikk: AksjeNorge   Data: Euronext VPS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7E8531A-AC6D-4D27-8CB3-ED1FB6DBC3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1129448"/>
              </p:ext>
            </p:extLst>
          </p:nvPr>
        </p:nvGraphicFramePr>
        <p:xfrm>
          <a:off x="609600" y="1440981"/>
          <a:ext cx="11008099" cy="5142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ktangel: avrundede hjørner 6">
            <a:extLst>
              <a:ext uri="{FF2B5EF4-FFF2-40B4-BE49-F238E27FC236}">
                <a16:creationId xmlns:a16="http://schemas.microsoft.com/office/drawing/2014/main" id="{0705C240-4CC1-40F7-953E-4056EA6BE880}"/>
              </a:ext>
            </a:extLst>
          </p:cNvPr>
          <p:cNvSpPr/>
          <p:nvPr/>
        </p:nvSpPr>
        <p:spPr>
          <a:xfrm>
            <a:off x="7677151" y="3617140"/>
            <a:ext cx="4428950" cy="2119544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Denne kan vise at desto flere ulike aksjer du eier, desto mer er investert i aksjer. Ikke overraskende er de eldre bedre på diversifisering, men så har de større formuer og blir ikke «tatt» av kostnadene. De har også noe erfaring med å se at verdier kan svinge mer og sprer antagelig mer av denne grunn.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E39A8C3D-64A8-440A-B347-78C558612257}"/>
              </a:ext>
            </a:extLst>
          </p:cNvPr>
          <p:cNvSpPr txBox="1"/>
          <p:nvPr/>
        </p:nvSpPr>
        <p:spPr>
          <a:xfrm>
            <a:off x="609600" y="6448425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Data per 31. mars 2021 fra Euronext VPS for privatpersoner i Norge med aksje &amp; EK-bevis beholdninger på VPS-konto</a:t>
            </a:r>
          </a:p>
        </p:txBody>
      </p:sp>
    </p:spTree>
    <p:extLst>
      <p:ext uri="{BB962C8B-B14F-4D97-AF65-F5344CB8AC3E}">
        <p14:creationId xmlns:p14="http://schemas.microsoft.com/office/powerpoint/2010/main" val="1977548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Et bilde som inneholder utendørs, bygning, søylegang&#10;&#10;Automatisk generert beskrivelse">
            <a:extLst>
              <a:ext uri="{FF2B5EF4-FFF2-40B4-BE49-F238E27FC236}">
                <a16:creationId xmlns:a16="http://schemas.microsoft.com/office/drawing/2014/main" id="{0EE6E014-3C3C-40DA-9190-2A132233D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59" y="1270100"/>
            <a:ext cx="3484345" cy="4645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4F58743-53F3-4E9F-A783-209315999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AksjeNorge </a:t>
            </a:r>
            <a:r>
              <a:rPr lang="nb-NO" dirty="0"/>
              <a:t>i korte trekk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93B0BEF-E8BE-49F0-8948-917A39257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6650183" cy="4525963"/>
          </a:xfrm>
        </p:spPr>
        <p:txBody>
          <a:bodyPr>
            <a:normAutofit/>
          </a:bodyPr>
          <a:lstStyle/>
          <a:p>
            <a:r>
              <a:rPr lang="nb-NO" sz="1600" dirty="0"/>
              <a:t>Ikke-kommersiell organisasjon</a:t>
            </a:r>
          </a:p>
          <a:p>
            <a:endParaRPr lang="nb-NO" sz="1600" dirty="0"/>
          </a:p>
          <a:p>
            <a:r>
              <a:rPr lang="nb-NO" sz="1600" dirty="0"/>
              <a:t>Finansiert med støtte fra samarbeidspartnere som Oslo Børs, VPS, DNB, </a:t>
            </a:r>
            <a:r>
              <a:rPr lang="nb-NO" sz="1600" dirty="0" err="1"/>
              <a:t>Equinor</a:t>
            </a:r>
            <a:r>
              <a:rPr lang="nb-NO" sz="1600" dirty="0"/>
              <a:t>, NHO, LO, ODIN forvaltning m.fl.</a:t>
            </a:r>
          </a:p>
          <a:p>
            <a:endParaRPr lang="nb-NO" sz="1600" dirty="0"/>
          </a:p>
          <a:p>
            <a:r>
              <a:rPr lang="nb-NO" sz="1600" dirty="0"/>
              <a:t>Mandat: Kunnskapsformidling om aksjer, fond og verdipapirer</a:t>
            </a:r>
          </a:p>
          <a:p>
            <a:endParaRPr lang="nb-NO" sz="1600" dirty="0"/>
          </a:p>
          <a:p>
            <a:r>
              <a:rPr lang="nb-NO" sz="1600" dirty="0"/>
              <a:t>Leveranser: Artikler, video, informasjonsmateriell, aksjekvelder, skolebesøk, Makrokonkurranse, Global Money </a:t>
            </a:r>
            <a:r>
              <a:rPr lang="nb-NO" sz="1600" dirty="0" err="1"/>
              <a:t>Week</a:t>
            </a:r>
            <a:r>
              <a:rPr lang="nb-NO" sz="1600" dirty="0"/>
              <a:t>, delta i relevante høringer knyttet til aksjer/EK-bevis, statistikk, m.m.</a:t>
            </a:r>
          </a:p>
          <a:p>
            <a:endParaRPr lang="nb-NO" sz="1600" dirty="0"/>
          </a:p>
          <a:p>
            <a:r>
              <a:rPr lang="nb-NO" sz="1600" dirty="0"/>
              <a:t>Daglig leder Kristin Skaug, siden juni 2018. </a:t>
            </a:r>
            <a:br>
              <a:rPr lang="nb-NO" sz="1600" dirty="0"/>
            </a:br>
            <a:r>
              <a:rPr lang="nb-NO" sz="1600" dirty="0"/>
              <a:t>Tidligere valuta/rente-trader, aksjemegler, </a:t>
            </a:r>
            <a:r>
              <a:rPr lang="nb-NO" sz="1600" dirty="0" err="1"/>
              <a:t>ansv</a:t>
            </a:r>
            <a:r>
              <a:rPr lang="nb-NO" sz="1600" dirty="0"/>
              <a:t>. </a:t>
            </a:r>
            <a:r>
              <a:rPr lang="nb-NO" sz="1600" dirty="0" err="1"/>
              <a:t>ukesanbefalinger</a:t>
            </a:r>
            <a:r>
              <a:rPr lang="nb-NO" sz="1600" dirty="0"/>
              <a:t> og teknisk analyse. Senere private banker. Siste årene </a:t>
            </a:r>
            <a:r>
              <a:rPr lang="nb-NO" sz="1600" dirty="0" err="1"/>
              <a:t>kommunikatør</a:t>
            </a:r>
            <a:r>
              <a:rPr lang="nb-NO" sz="1600" dirty="0"/>
              <a:t> og nå sist leder for Stiftelsen AksjeNorge.</a:t>
            </a:r>
          </a:p>
          <a:p>
            <a:endParaRPr lang="nb-NO" sz="1800" dirty="0"/>
          </a:p>
        </p:txBody>
      </p:sp>
      <p:pic>
        <p:nvPicPr>
          <p:cNvPr id="8" name="Plassholder for innhold 7" descr="Et bilde som inneholder person, utendørs&#10;&#10;Automatisk generert beskrivelse">
            <a:extLst>
              <a:ext uri="{FF2B5EF4-FFF2-40B4-BE49-F238E27FC236}">
                <a16:creationId xmlns:a16="http://schemas.microsoft.com/office/drawing/2014/main" id="{7B50E88D-1DEF-4431-BE3C-28D96E63C0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9" r="11472"/>
          <a:stretch/>
        </p:blipFill>
        <p:spPr>
          <a:xfrm>
            <a:off x="83127" y="4673517"/>
            <a:ext cx="785090" cy="831932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Bilde 4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8FBAE331-E193-4CD3-A278-260843B7A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908" y="591024"/>
            <a:ext cx="3507109" cy="579466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56867AAD-18B3-4C81-991A-B5D1CE3442C7}"/>
              </a:ext>
            </a:extLst>
          </p:cNvPr>
          <p:cNvSpPr txBox="1"/>
          <p:nvPr/>
        </p:nvSpPr>
        <p:spPr>
          <a:xfrm>
            <a:off x="-114672" y="639869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2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Grafikk: AksjeNorge   Datakilde: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3402063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6B663910-3F56-41A1-B452-3A7980762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066926"/>
            <a:ext cx="10363200" cy="1362074"/>
          </a:xfrm>
        </p:spPr>
        <p:txBody>
          <a:bodyPr/>
          <a:lstStyle/>
          <a:p>
            <a:r>
              <a:rPr lang="nb-NO" dirty="0"/>
              <a:t>Kontakt oss gjerne!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ED45BF9-AA3A-46F3-8106-3FD72295C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5625" y="3254374"/>
            <a:ext cx="8297334" cy="1500187"/>
          </a:xfrm>
        </p:spPr>
        <p:txBody>
          <a:bodyPr>
            <a:normAutofit fontScale="92500" lnSpcReduction="20000"/>
          </a:bodyPr>
          <a:lstStyle/>
          <a:p>
            <a:r>
              <a:rPr lang="nb-NO" dirty="0"/>
              <a:t>Kristin Skaug</a:t>
            </a:r>
            <a:br>
              <a:rPr lang="nb-NO" dirty="0"/>
            </a:br>
            <a:r>
              <a:rPr lang="nb-NO" dirty="0"/>
              <a:t>Daglig leder</a:t>
            </a:r>
            <a:br>
              <a:rPr lang="nb-NO" dirty="0"/>
            </a:br>
            <a:r>
              <a:rPr lang="nb-NO" dirty="0"/>
              <a:t>Stiftelsen AksjeNorge</a:t>
            </a:r>
          </a:p>
          <a:p>
            <a:r>
              <a:rPr lang="nb-NO" dirty="0">
                <a:hlinkClick r:id="rId2"/>
              </a:rPr>
              <a:t>kristin.skaug@aksjenorge.no</a:t>
            </a:r>
            <a:r>
              <a:rPr lang="nb-NO" dirty="0"/>
              <a:t> </a:t>
            </a:r>
          </a:p>
          <a:p>
            <a:r>
              <a:rPr lang="nb-NO" dirty="0" err="1"/>
              <a:t>mob</a:t>
            </a:r>
            <a:r>
              <a:rPr lang="nb-NO" dirty="0"/>
              <a:t> 41577351</a:t>
            </a:r>
          </a:p>
        </p:txBody>
      </p:sp>
      <p:pic>
        <p:nvPicPr>
          <p:cNvPr id="3" name="Bilde 2" descr="Et bilde som inneholder utendørs, bygning, person&#10;&#10;Automatisk generert beskrivelse">
            <a:extLst>
              <a:ext uri="{FF2B5EF4-FFF2-40B4-BE49-F238E27FC236}">
                <a16:creationId xmlns:a16="http://schemas.microsoft.com/office/drawing/2014/main" id="{16AD8D5D-26F6-4424-8F84-ED54F9C50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84" y="2906711"/>
            <a:ext cx="1847850" cy="1847850"/>
          </a:xfrm>
          <a:prstGeom prst="rect">
            <a:avLst/>
          </a:prstGeom>
        </p:spPr>
      </p:pic>
      <p:sp>
        <p:nvSpPr>
          <p:cNvPr id="6" name="Tittel 3">
            <a:extLst>
              <a:ext uri="{FF2B5EF4-FFF2-40B4-BE49-F238E27FC236}">
                <a16:creationId xmlns:a16="http://schemas.microsoft.com/office/drawing/2014/main" id="{75F2D017-322C-46D7-BA61-43BA2D1A2EE6}"/>
              </a:ext>
            </a:extLst>
          </p:cNvPr>
          <p:cNvSpPr txBox="1">
            <a:spLocks/>
          </p:cNvSpPr>
          <p:nvPr/>
        </p:nvSpPr>
        <p:spPr>
          <a:xfrm>
            <a:off x="914400" y="5346697"/>
            <a:ext cx="10363200" cy="13620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182" rtl="0" eaLnBrk="1" latinLnBrk="0" hangingPunct="1">
              <a:spcBef>
                <a:spcPct val="0"/>
              </a:spcBef>
              <a:buNone/>
              <a:defRPr sz="4000" b="1" i="0" kern="1200" cap="all">
                <a:solidFill>
                  <a:srgbClr val="02243A"/>
                </a:solidFill>
                <a:latin typeface="Museo Sans Rounded 500"/>
                <a:ea typeface="+mj-ea"/>
                <a:cs typeface="Museo Sans Rounded 500"/>
              </a:defRPr>
            </a:lvl1pPr>
          </a:lstStyle>
          <a:p>
            <a:pPr marL="0" marR="0" lvl="0" indent="0" algn="l" defTabSz="45718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1" i="0" u="none" strike="noStrike" kern="1200" cap="all" spc="0" normalizeH="0" baseline="0" noProof="0" dirty="0">
                <a:ln>
                  <a:noFill/>
                </a:ln>
                <a:solidFill>
                  <a:srgbClr val="02243A"/>
                </a:solidFill>
                <a:effectLst/>
                <a:uLnTx/>
                <a:uFillTx/>
                <a:latin typeface="Museo Sans Rounded 500"/>
                <a:ea typeface="+mj-ea"/>
              </a:rPr>
              <a:t>Fullstendig rapport finner du på </a:t>
            </a:r>
            <a:r>
              <a:rPr kumimoji="0" lang="nb-NO" sz="1600" b="1" i="0" u="none" strike="noStrike" kern="1200" cap="all" spc="0" normalizeH="0" baseline="0" noProof="0" dirty="0">
                <a:ln>
                  <a:noFill/>
                </a:ln>
                <a:solidFill>
                  <a:srgbClr val="02243A"/>
                </a:solidFill>
                <a:effectLst/>
                <a:uLnTx/>
                <a:uFillTx/>
                <a:latin typeface="Museo Sans Rounded 500"/>
                <a:ea typeface="+mj-ea"/>
                <a:hlinkClick r:id="rId4"/>
              </a:rPr>
              <a:t>AksjeNorges nettsider &gt;</a:t>
            </a:r>
            <a:endParaRPr kumimoji="0" lang="nb-NO" sz="1600" b="1" i="0" u="none" strike="noStrike" kern="1200" cap="all" spc="0" normalizeH="0" baseline="0" noProof="0" dirty="0">
              <a:ln>
                <a:noFill/>
              </a:ln>
              <a:solidFill>
                <a:srgbClr val="02243A"/>
              </a:solidFill>
              <a:effectLst/>
              <a:uLnTx/>
              <a:uFillTx/>
              <a:latin typeface="Museo Sans Rounded 500"/>
              <a:ea typeface="+mj-ea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36358D75-F3C4-4EFD-B8A5-C50B9F9E223B}"/>
              </a:ext>
            </a:extLst>
          </p:cNvPr>
          <p:cNvSpPr txBox="1"/>
          <p:nvPr/>
        </p:nvSpPr>
        <p:spPr>
          <a:xfrm>
            <a:off x="-114672" y="6398695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2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Grafikk: AksjeNorge   Datakilde: Euronext VPS</a:t>
            </a:r>
          </a:p>
        </p:txBody>
      </p:sp>
    </p:spTree>
    <p:extLst>
      <p:ext uri="{BB962C8B-B14F-4D97-AF65-F5344CB8AC3E}">
        <p14:creationId xmlns:p14="http://schemas.microsoft.com/office/powerpoint/2010/main" val="2159133836"/>
      </p:ext>
    </p:extLst>
  </p:cSld>
  <p:clrMapOvr>
    <a:masterClrMapping/>
  </p:clrMapOvr>
</p:sld>
</file>

<file path=ppt/theme/theme1.xml><?xml version="1.0" encoding="utf-8"?>
<a:theme xmlns:a="http://schemas.openxmlformats.org/drawingml/2006/main" name="1_Blank">
  <a:themeElements>
    <a:clrScheme name="AksjeNorge">
      <a:dk1>
        <a:sysClr val="windowText" lastClr="000000"/>
      </a:dk1>
      <a:lt1>
        <a:srgbClr val="FFFFFF"/>
      </a:lt1>
      <a:dk2>
        <a:srgbClr val="003B5C"/>
      </a:dk2>
      <a:lt2>
        <a:srgbClr val="D45D00"/>
      </a:lt2>
      <a:accent1>
        <a:srgbClr val="4F868E"/>
      </a:accent1>
      <a:accent2>
        <a:srgbClr val="A0D1CA"/>
      </a:accent2>
      <a:accent3>
        <a:srgbClr val="F2A900"/>
      </a:accent3>
      <a:accent4>
        <a:srgbClr val="99D6EA"/>
      </a:accent4>
      <a:accent5>
        <a:srgbClr val="768692"/>
      </a:accent5>
      <a:accent6>
        <a:srgbClr val="80808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23155</TotalTime>
  <Words>901</Words>
  <Application>Microsoft Office PowerPoint</Application>
  <PresentationFormat>Widescreen</PresentationFormat>
  <Paragraphs>146</Paragraphs>
  <Slides>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4" baseType="lpstr">
      <vt:lpstr>Arial</vt:lpstr>
      <vt:lpstr>Calibri</vt:lpstr>
      <vt:lpstr>Museo Sans Rounded 100</vt:lpstr>
      <vt:lpstr>Museo Sans Rounded 500</vt:lpstr>
      <vt:lpstr>1_Blank</vt:lpstr>
      <vt:lpstr>PowerPoint-presentasjon</vt:lpstr>
      <vt:lpstr>Diversifisering: Kun 10% følger ekspertenes råd Kun et fåtall reduserer risikoen ved å spre investeringene på flere selskaper</vt:lpstr>
      <vt:lpstr>Diversifisering Grafikk: AksjeNorge   Data: Euronext VPS</vt:lpstr>
      <vt:lpstr>Diversifisering Grafikk: AksjeNorge   Data: Euronext VPS</vt:lpstr>
      <vt:lpstr>Tabeller brukt i grafene foran</vt:lpstr>
      <vt:lpstr>Diversifisering Grafikk: AksjeNorge   Data: Euronext VPS</vt:lpstr>
      <vt:lpstr>Diversifisering Grafikk: AksjeNorge   Data: Euronext VPS</vt:lpstr>
      <vt:lpstr>AksjeNorge i korte trekk</vt:lpstr>
      <vt:lpstr>Kontakt oss gjerne!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Kristin Skaug</dc:creator>
  <cp:lastModifiedBy>Kristin Skaug</cp:lastModifiedBy>
  <cp:revision>20</cp:revision>
  <cp:lastPrinted>2021-04-23T07:02:46Z</cp:lastPrinted>
  <dcterms:created xsi:type="dcterms:W3CDTF">2021-01-13T10:37:52Z</dcterms:created>
  <dcterms:modified xsi:type="dcterms:W3CDTF">2021-05-01T09:13:01Z</dcterms:modified>
</cp:coreProperties>
</file>