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5" r:id="rId2"/>
    <p:sldMasterId id="2147483834" r:id="rId3"/>
    <p:sldMasterId id="2147483862" r:id="rId4"/>
    <p:sldMasterId id="2147483887" r:id="rId5"/>
    <p:sldMasterId id="2147483914" r:id="rId6"/>
  </p:sldMasterIdLst>
  <p:notesMasterIdLst>
    <p:notesMasterId r:id="rId18"/>
  </p:notesMasterIdLst>
  <p:sldIdLst>
    <p:sldId id="405" r:id="rId7"/>
    <p:sldId id="406" r:id="rId8"/>
    <p:sldId id="407" r:id="rId9"/>
    <p:sldId id="408" r:id="rId10"/>
    <p:sldId id="409" r:id="rId11"/>
    <p:sldId id="410" r:id="rId12"/>
    <p:sldId id="411" r:id="rId13"/>
    <p:sldId id="412" r:id="rId14"/>
    <p:sldId id="413" r:id="rId15"/>
    <p:sldId id="414" r:id="rId16"/>
    <p:sldId id="415" r:id="rId17"/>
  </p:sldIdLst>
  <p:sldSz cx="9144000" cy="5715000" type="screen16x1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Øyo, Andreas Skårsmoen" initials="Ø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B5C"/>
    <a:srgbClr val="F2A900"/>
    <a:srgbClr val="D45D00"/>
    <a:srgbClr val="4F868E"/>
    <a:srgbClr val="A0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p:cViewPr varScale="1">
        <p:scale>
          <a:sx n="106" d="100"/>
          <a:sy n="106" d="100"/>
        </p:scale>
        <p:origin x="806" y="82"/>
      </p:cViewPr>
      <p:guideLst>
        <p:guide orient="horz" pos="180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105" d="100"/>
          <a:sy n="105" d="100"/>
        </p:scale>
        <p:origin x="-34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Diagram%20i%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Diagram%20i%20Microsoft%20PowerPoin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regneark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regneark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regneark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5FF8-4F25-8F1A-EDCFDC66C14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FF8-4F25-8F1A-EDCFDC66C142}"/>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5-5FF8-4F25-8F1A-EDCFDC66C142}"/>
              </c:ext>
            </c:extLst>
          </c:dPt>
          <c:dPt>
            <c:idx val="3"/>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7-5FF8-4F25-8F1A-EDCFDC66C142}"/>
              </c:ext>
            </c:extLst>
          </c:dPt>
          <c:dPt>
            <c:idx val="4"/>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9-5FF8-4F25-8F1A-EDCFDC66C142}"/>
              </c:ext>
            </c:extLst>
          </c:dPt>
          <c:dPt>
            <c:idx val="5"/>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B-5FF8-4F25-8F1A-EDCFDC66C142}"/>
              </c:ext>
            </c:extLst>
          </c:dPt>
          <c:dLbls>
            <c:dLbl>
              <c:idx val="1"/>
              <c:layout/>
              <c:tx>
                <c:rich>
                  <a:bodyPr/>
                  <a:lstStyle/>
                  <a:p>
                    <a:r>
                      <a:rPr lang="en-US"/>
                      <a:t> 1 800 000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FF8-4F25-8F1A-EDCFDC66C142}"/>
                </c:ext>
                <c:ext xmlns:c15="http://schemas.microsoft.com/office/drawing/2012/chart" uri="{CE6537A1-D6FC-4f65-9D91-7224C49458BB}">
                  <c15:layout/>
                </c:ext>
              </c:extLst>
            </c:dLbl>
            <c:dLbl>
              <c:idx val="3"/>
              <c:layout/>
              <c:tx>
                <c:rich>
                  <a:bodyPr/>
                  <a:lstStyle/>
                  <a:p>
                    <a:r>
                      <a:rPr lang="en-US"/>
                      <a:t>1 350 000</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FF8-4F25-8F1A-EDCFDC66C142}"/>
                </c:ext>
                <c:ext xmlns:c15="http://schemas.microsoft.com/office/drawing/2012/chart" uri="{CE6537A1-D6FC-4f65-9D91-7224C49458BB}">
                  <c15:layout/>
                </c:ext>
              </c:extLst>
            </c:dLbl>
            <c:dLbl>
              <c:idx val="4"/>
              <c:delete val="1"/>
              <c:extLst xmlns:c16r2="http://schemas.microsoft.com/office/drawing/2015/06/chart">
                <c:ext xmlns:c16="http://schemas.microsoft.com/office/drawing/2014/chart" uri="{C3380CC4-5D6E-409C-BE32-E72D297353CC}">
                  <c16:uniqueId val="{00000009-5FF8-4F25-8F1A-EDCFDC66C14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'[Diagram i Microsoft PowerPoint]Ark1'!$E$6:$E$10</c:f>
              <c:strCache>
                <c:ptCount val="5"/>
                <c:pt idx="0">
                  <c:v>ODIN Pengemarked</c:v>
                </c:pt>
                <c:pt idx="1">
                  <c:v>ODIN Kort Obligasjon</c:v>
                </c:pt>
                <c:pt idx="2">
                  <c:v>ODIN Obligasjon</c:v>
                </c:pt>
                <c:pt idx="3">
                  <c:v>ODIN Kreditt</c:v>
                </c:pt>
                <c:pt idx="4">
                  <c:v>Aksjefond</c:v>
                </c:pt>
              </c:strCache>
            </c:strRef>
          </c:cat>
          <c:val>
            <c:numRef>
              <c:f>'[Diagram i Microsoft PowerPoint]Ark1'!$F$6:$F$10</c:f>
              <c:numCache>
                <c:formatCode>_-* #\ ##0_-;\-* #\ ##0_-;_-* "-"??_-;_-@_-</c:formatCode>
                <c:ptCount val="5"/>
                <c:pt idx="0">
                  <c:v>675000</c:v>
                </c:pt>
                <c:pt idx="1">
                  <c:v>1800000</c:v>
                </c:pt>
                <c:pt idx="2">
                  <c:v>675000</c:v>
                </c:pt>
                <c:pt idx="3">
                  <c:v>1350000</c:v>
                </c:pt>
                <c:pt idx="4">
                  <c:v>500000</c:v>
                </c:pt>
              </c:numCache>
            </c:numRef>
          </c:val>
          <c:extLst xmlns:c16r2="http://schemas.microsoft.com/office/drawing/2015/06/chart">
            <c:ext xmlns:c16="http://schemas.microsoft.com/office/drawing/2014/chart" uri="{C3380CC4-5D6E-409C-BE32-E72D297353CC}">
              <c16:uniqueId val="{0000000C-5FF8-4F25-8F1A-EDCFDC66C142}"/>
            </c:ext>
          </c:extLst>
        </c:ser>
        <c:dLbls>
          <c:showLegendKey val="0"/>
          <c:showVal val="0"/>
          <c:showCatName val="0"/>
          <c:showSerName val="0"/>
          <c:showPercent val="0"/>
          <c:showBubbleSize val="0"/>
          <c:showLeaderLines val="1"/>
        </c:dLbls>
        <c:gapWidth val="100"/>
        <c:splitType val="pos"/>
        <c:splitPos val="1"/>
        <c:secondPieSize val="115"/>
        <c:serLines>
          <c:spPr>
            <a:ln w="9525" cap="flat" cmpd="sng" algn="ctr">
              <a:solidFill>
                <a:schemeClr val="tx1">
                  <a:lumMod val="35000"/>
                  <a:lumOff val="65000"/>
                </a:schemeClr>
              </a:solidFill>
              <a:round/>
            </a:ln>
            <a:effectLst/>
          </c:spPr>
        </c:serLines>
      </c:ofPieChart>
      <c:spPr>
        <a:noFill/>
        <a:ln>
          <a:noFill/>
        </a:ln>
        <a:effectLst/>
      </c:spPr>
    </c:plotArea>
    <c:legend>
      <c:legendPos val="b"/>
      <c:layout>
        <c:manualLayout>
          <c:xMode val="edge"/>
          <c:yMode val="edge"/>
          <c:x val="3.95315005157445E-2"/>
          <c:y val="0.89986660611039948"/>
          <c:w val="0.93744156566515446"/>
          <c:h val="8.457927852991156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2-68A4-4D75-997D-1753081211D3}"/>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3-68A4-4D75-997D-1753081211D3}"/>
              </c:ext>
            </c:extLst>
          </c:dPt>
          <c:dPt>
            <c:idx val="3"/>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4-68A4-4D75-997D-1753081211D3}"/>
              </c:ext>
            </c:extLst>
          </c:dPt>
          <c:dPt>
            <c:idx val="4"/>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1-68A4-4D75-997D-1753081211D3}"/>
              </c:ext>
            </c:extLst>
          </c:dPt>
          <c:dLbls>
            <c:dLbl>
              <c:idx val="4"/>
              <c:layout/>
              <c:tx>
                <c:rich>
                  <a:bodyPr/>
                  <a:lstStyle/>
                  <a:p>
                    <a:r>
                      <a:rPr lang="en-US"/>
                      <a:t>5 632 463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8A4-4D75-997D-1753081211D3}"/>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'[Diagram i Microsoft PowerPoint]10% aksjeandel'!$Q$6:$Q$10</c:f>
              <c:strCache>
                <c:ptCount val="5"/>
                <c:pt idx="0">
                  <c:v>Avkastning i rentefond</c:v>
                </c:pt>
                <c:pt idx="1">
                  <c:v>Avkastning i aksjefond</c:v>
                </c:pt>
                <c:pt idx="2">
                  <c:v>Totalavkastning</c:v>
                </c:pt>
                <c:pt idx="3">
                  <c:v>Markedsverdi</c:v>
                </c:pt>
                <c:pt idx="4">
                  <c:v>Bank</c:v>
                </c:pt>
              </c:strCache>
            </c:strRef>
          </c:cat>
          <c:val>
            <c:numRef>
              <c:f>'[Diagram i Microsoft PowerPoint]10% aksjeandel'!$R$6:$R$10</c:f>
              <c:numCache>
                <c:formatCode>#,##0</c:formatCode>
                <c:ptCount val="5"/>
                <c:pt idx="0">
                  <c:v>2611490.3218963416</c:v>
                </c:pt>
                <c:pt idx="1">
                  <c:v>464290.96942905278</c:v>
                </c:pt>
                <c:pt idx="2">
                  <c:v>3075781.2913253945</c:v>
                </c:pt>
                <c:pt idx="3">
                  <c:v>8075781.291325395</c:v>
                </c:pt>
                <c:pt idx="4" formatCode="_-* #\ ##0_-;\-* #\ ##0_-;_-* &quot;-&quot;??_-;_-@_-">
                  <c:v>5632462.932976529</c:v>
                </c:pt>
              </c:numCache>
            </c:numRef>
          </c:val>
          <c:extLst xmlns:c16r2="http://schemas.microsoft.com/office/drawing/2015/06/chart">
            <c:ext xmlns:c16="http://schemas.microsoft.com/office/drawing/2014/chart" uri="{C3380CC4-5D6E-409C-BE32-E72D297353CC}">
              <c16:uniqueId val="{00000000-68A4-4D75-997D-1753081211D3}"/>
            </c:ext>
          </c:extLst>
        </c:ser>
        <c:dLbls>
          <c:showLegendKey val="0"/>
          <c:showVal val="0"/>
          <c:showCatName val="0"/>
          <c:showSerName val="0"/>
          <c:showPercent val="0"/>
          <c:showBubbleSize val="0"/>
        </c:dLbls>
        <c:gapWidth val="219"/>
        <c:overlap val="-27"/>
        <c:axId val="171688616"/>
        <c:axId val="172689936"/>
      </c:barChart>
      <c:catAx>
        <c:axId val="17168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2689936"/>
        <c:crosses val="autoZero"/>
        <c:auto val="1"/>
        <c:lblAlgn val="ctr"/>
        <c:lblOffset val="100"/>
        <c:noMultiLvlLbl val="0"/>
      </c:catAx>
      <c:valAx>
        <c:axId val="1726899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16886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spPr>
            <a:solidFill>
              <a:schemeClr val="accent2"/>
            </a:solidFill>
          </c:spPr>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2EF2-4268-A374-A2BDF3F1D6A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EF2-4268-A374-A2BDF3F1D6AE}"/>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5-2EF2-4268-A374-A2BDF3F1D6AE}"/>
              </c:ext>
            </c:extLst>
          </c:dPt>
          <c:dPt>
            <c:idx val="3"/>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7-2EF2-4268-A374-A2BDF3F1D6AE}"/>
              </c:ext>
            </c:extLst>
          </c:dPt>
          <c:dPt>
            <c:idx val="4"/>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9-2EF2-4268-A374-A2BDF3F1D6AE}"/>
              </c:ext>
            </c:extLst>
          </c:dPt>
          <c:dPt>
            <c:idx val="5"/>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B-2EF2-4268-A374-A2BDF3F1D6AE}"/>
              </c:ext>
            </c:extLst>
          </c:dPt>
          <c:dLbls>
            <c:dLbl>
              <c:idx val="4"/>
              <c:delete val="1"/>
              <c:extLst xmlns:c16r2="http://schemas.microsoft.com/office/drawing/2015/06/chart">
                <c:ext xmlns:c16="http://schemas.microsoft.com/office/drawing/2014/chart" uri="{C3380CC4-5D6E-409C-BE32-E72D297353CC}">
                  <c16:uniqueId val="{00000009-2EF2-4268-A374-A2BDF3F1D6AE}"/>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'Medium fond'!$M$7:$M$11</c:f>
              <c:strCache>
                <c:ptCount val="5"/>
                <c:pt idx="0">
                  <c:v>ODIN Pengemarked</c:v>
                </c:pt>
                <c:pt idx="1">
                  <c:v>ODIN Kort Obligasjon</c:v>
                </c:pt>
                <c:pt idx="2">
                  <c:v>ODIN Obligasjon</c:v>
                </c:pt>
                <c:pt idx="3">
                  <c:v>ODIN Kreditt</c:v>
                </c:pt>
                <c:pt idx="4">
                  <c:v>Aksjefond</c:v>
                </c:pt>
              </c:strCache>
            </c:strRef>
          </c:cat>
          <c:val>
            <c:numRef>
              <c:f>'Medium fond'!$N$7:$N$11</c:f>
              <c:numCache>
                <c:formatCode>_-* #,##0_-;\-* #,##0_-;_-* "-"??_-;_-@_-</c:formatCode>
                <c:ptCount val="5"/>
                <c:pt idx="0">
                  <c:v>375000</c:v>
                </c:pt>
                <c:pt idx="1">
                  <c:v>1000000</c:v>
                </c:pt>
                <c:pt idx="2">
                  <c:v>375000</c:v>
                </c:pt>
                <c:pt idx="3">
                  <c:v>750000</c:v>
                </c:pt>
                <c:pt idx="4">
                  <c:v>2500000</c:v>
                </c:pt>
              </c:numCache>
            </c:numRef>
          </c:val>
          <c:extLst xmlns:c16r2="http://schemas.microsoft.com/office/drawing/2015/06/chart">
            <c:ext xmlns:c16="http://schemas.microsoft.com/office/drawing/2014/chart" uri="{C3380CC4-5D6E-409C-BE32-E72D297353CC}">
              <c16:uniqueId val="{0000000C-2EF2-4268-A374-A2BDF3F1D6AE}"/>
            </c:ext>
          </c:extLst>
        </c:ser>
        <c:dLbls>
          <c:showLegendKey val="0"/>
          <c:showVal val="0"/>
          <c:showCatName val="0"/>
          <c:showSerName val="0"/>
          <c:showPercent val="0"/>
          <c:showBubbleSize val="0"/>
          <c:showLeaderLines val="1"/>
        </c:dLbls>
        <c:gapWidth val="100"/>
        <c:splitType val="pos"/>
        <c:splitPos val="1"/>
        <c:secondPieSize val="11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B6CE-4DCB-9526-08D4077F1942}"/>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2-B6CE-4DCB-9526-08D4077F1942}"/>
              </c:ext>
            </c:extLst>
          </c:dPt>
          <c:dPt>
            <c:idx val="3"/>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3-B6CE-4DCB-9526-08D4077F1942}"/>
              </c:ext>
            </c:extLst>
          </c:dPt>
          <c:dPt>
            <c:idx val="4"/>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4-B6CE-4DCB-9526-08D4077F194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 i Microsoft PowerPoint]50% aksjeandel'!$O$33:$O$37</c:f>
              <c:strCache>
                <c:ptCount val="5"/>
                <c:pt idx="0">
                  <c:v>Avkastning i rentefond</c:v>
                </c:pt>
                <c:pt idx="1">
                  <c:v>Avkastning i aksjefond</c:v>
                </c:pt>
                <c:pt idx="2">
                  <c:v>Totalavkastning</c:v>
                </c:pt>
                <c:pt idx="3">
                  <c:v>Markedsverdi</c:v>
                </c:pt>
                <c:pt idx="4">
                  <c:v>Bank</c:v>
                </c:pt>
              </c:strCache>
            </c:strRef>
          </c:cat>
          <c:val>
            <c:numRef>
              <c:f>'[Diagram i Microsoft PowerPoint]50% aksjeandel'!$P$33:$P$37</c:f>
              <c:numCache>
                <c:formatCode>#,##0</c:formatCode>
                <c:ptCount val="5"/>
                <c:pt idx="0">
                  <c:v>1773390.6463343624</c:v>
                </c:pt>
                <c:pt idx="1">
                  <c:v>2456804.2717619492</c:v>
                </c:pt>
                <c:pt idx="2">
                  <c:v>4230194.9180963114</c:v>
                </c:pt>
                <c:pt idx="3">
                  <c:v>9230194.9180963114</c:v>
                </c:pt>
                <c:pt idx="4">
                  <c:v>5632463</c:v>
                </c:pt>
              </c:numCache>
            </c:numRef>
          </c:val>
          <c:extLst xmlns:c16r2="http://schemas.microsoft.com/office/drawing/2015/06/chart">
            <c:ext xmlns:c16="http://schemas.microsoft.com/office/drawing/2014/chart" uri="{C3380CC4-5D6E-409C-BE32-E72D297353CC}">
              <c16:uniqueId val="{00000000-B6CE-4DCB-9526-08D4077F1942}"/>
            </c:ext>
          </c:extLst>
        </c:ser>
        <c:dLbls>
          <c:showLegendKey val="0"/>
          <c:showVal val="0"/>
          <c:showCatName val="0"/>
          <c:showSerName val="0"/>
          <c:showPercent val="0"/>
          <c:showBubbleSize val="0"/>
        </c:dLbls>
        <c:gapWidth val="219"/>
        <c:overlap val="-27"/>
        <c:axId val="172315120"/>
        <c:axId val="172379240"/>
      </c:barChart>
      <c:catAx>
        <c:axId val="1723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2379240"/>
        <c:crosses val="autoZero"/>
        <c:auto val="1"/>
        <c:lblAlgn val="ctr"/>
        <c:lblOffset val="100"/>
        <c:noMultiLvlLbl val="0"/>
      </c:catAx>
      <c:valAx>
        <c:axId val="1723792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23151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dirty="0"/>
              <a:t>01.01.2010</a:t>
            </a:r>
          </a:p>
        </c:rich>
      </c:tx>
      <c:layout>
        <c:manualLayout>
          <c:xMode val="edge"/>
          <c:yMode val="edge"/>
          <c:x val="0.36735973438186159"/>
          <c:y val="0.1582648508852915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nb-N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7A80-47D3-8F92-9F710F7588DF}"/>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7A80-47D3-8F92-9F710F7588DF}"/>
              </c:ext>
            </c:extLst>
          </c:dPt>
          <c:dLbls>
            <c:dLbl>
              <c:idx val="0"/>
              <c:tx>
                <c:rich>
                  <a:bodyPr/>
                  <a:lstStyle/>
                  <a:p>
                    <a:fld id="{C8C53230-C01C-4A12-9825-FBE997BC649D}" type="VALUE">
                      <a:rPr lang="en-US" sz="700" smtClean="0"/>
                      <a:pPr/>
                      <a:t>[VERDI]</a:t>
                    </a:fld>
                    <a:r>
                      <a:rPr lang="en-US" sz="700" dirty="0"/>
                      <a:t>   ( 50 %)</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A80-47D3-8F92-9F710F7588DF}"/>
                </c:ext>
                <c:ext xmlns:c15="http://schemas.microsoft.com/office/drawing/2012/chart" uri="{CE6537A1-D6FC-4f65-9D91-7224C49458BB}">
                  <c15:dlblFieldTable/>
                  <c15:showDataLabelsRange val="0"/>
                </c:ext>
              </c:extLst>
            </c:dLbl>
            <c:dLbl>
              <c:idx val="1"/>
              <c:tx>
                <c:rich>
                  <a:bodyPr/>
                  <a:lstStyle/>
                  <a:p>
                    <a:fld id="{2B1468D3-55FE-47AA-94E3-BC0E526D3103}" type="VALUE">
                      <a:rPr lang="en-US" sz="700" smtClean="0"/>
                      <a:pPr/>
                      <a:t>[VERDI]</a:t>
                    </a:fld>
                    <a:r>
                      <a:rPr lang="en-US" sz="700" dirty="0"/>
                      <a:t>   (  50 %)</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A80-47D3-8F92-9F710F7588D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'Ark1'!$D$29:$D$30</c:f>
              <c:strCache>
                <c:ptCount val="2"/>
                <c:pt idx="0">
                  <c:v>ODIN Global</c:v>
                </c:pt>
                <c:pt idx="1">
                  <c:v>ODIN Pengemarked</c:v>
                </c:pt>
              </c:strCache>
            </c:strRef>
          </c:cat>
          <c:val>
            <c:numRef>
              <c:f>'Ark1'!$E$29:$E$30</c:f>
              <c:numCache>
                <c:formatCode>#,##0</c:formatCode>
                <c:ptCount val="2"/>
                <c:pt idx="0">
                  <c:v>2500000</c:v>
                </c:pt>
                <c:pt idx="1">
                  <c:v>2500000</c:v>
                </c:pt>
              </c:numCache>
            </c:numRef>
          </c:val>
          <c:extLst xmlns:c16r2="http://schemas.microsoft.com/office/drawing/2015/06/chart">
            <c:ext xmlns:c16="http://schemas.microsoft.com/office/drawing/2014/chart" uri="{C3380CC4-5D6E-409C-BE32-E72D297353CC}">
              <c16:uniqueId val="{00000004-7A80-47D3-8F92-9F710F7588D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0598746425439729"/>
          <c:y val="0.73415031475323267"/>
          <c:w val="0.64533621244261452"/>
          <c:h val="5.3707438315419277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nb-N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dirty="0"/>
              <a:t>31.12.2017</a:t>
            </a:r>
          </a:p>
        </c:rich>
      </c:tx>
      <c:layout>
        <c:manualLayout>
          <c:xMode val="edge"/>
          <c:yMode val="edge"/>
          <c:x val="0.36381804924510502"/>
          <c:y val="0.1616321881381700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nb-N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F6B0-4C9A-A979-E7B77F5567F1}"/>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F6B0-4C9A-A979-E7B77F5567F1}"/>
              </c:ext>
            </c:extLst>
          </c:dPt>
          <c:dLbls>
            <c:dLbl>
              <c:idx val="0"/>
              <c:layout>
                <c:manualLayout>
                  <c:x val="-0.18262633417038246"/>
                  <c:y val="-0.18342867051692074"/>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6BEAFF8E-8713-44D8-A251-85A4E3BCCBF5}" type="VALUE">
                      <a:rPr lang="en-US" sz="700" smtClean="0"/>
                      <a:pPr>
                        <a:defRPr/>
                      </a:pPr>
                      <a:t>[VERDI]</a:t>
                    </a:fld>
                    <a:r>
                      <a:rPr lang="en-US" sz="700" dirty="0"/>
                      <a:t> ( 71 %)</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6B0-4C9A-A979-E7B77F5567F1}"/>
                </c:ext>
                <c:ext xmlns:c15="http://schemas.microsoft.com/office/drawing/2012/chart" uri="{CE6537A1-D6FC-4f65-9D91-7224C49458BB}">
                  <c15:layout>
                    <c:manualLayout>
                      <c:w val="0.16651224586123106"/>
                      <c:h val="8.9234437201281394E-2"/>
                    </c:manualLayout>
                  </c15:layout>
                  <c15:dlblFieldTable/>
                  <c15:showDataLabelsRange val="0"/>
                </c:ext>
              </c:extLst>
            </c:dLbl>
            <c:dLbl>
              <c:idx val="1"/>
              <c:tx>
                <c:rich>
                  <a:bodyPr/>
                  <a:lstStyle/>
                  <a:p>
                    <a:fld id="{DFB3143E-3C7E-42DA-AD98-C1FE332AFC4C}" type="VALUE">
                      <a:rPr lang="en-US" sz="700" smtClean="0"/>
                      <a:pPr/>
                      <a:t>[VERDI]</a:t>
                    </a:fld>
                    <a:r>
                      <a:rPr lang="en-US" sz="700" dirty="0"/>
                      <a:t>    ( 29 %)</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6B0-4C9A-A979-E7B77F5567F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'Ark1'!$D$29:$D$30</c:f>
              <c:strCache>
                <c:ptCount val="2"/>
                <c:pt idx="0">
                  <c:v>ODIN Global</c:v>
                </c:pt>
                <c:pt idx="1">
                  <c:v>ODIN Pengemarked</c:v>
                </c:pt>
              </c:strCache>
            </c:strRef>
          </c:cat>
          <c:val>
            <c:numRef>
              <c:f>'Ark1'!$E$29:$E$30</c:f>
              <c:numCache>
                <c:formatCode>#,##0</c:formatCode>
                <c:ptCount val="2"/>
                <c:pt idx="0">
                  <c:v>7300000</c:v>
                </c:pt>
                <c:pt idx="1">
                  <c:v>2940000</c:v>
                </c:pt>
              </c:numCache>
            </c:numRef>
          </c:val>
          <c:extLst xmlns:c16r2="http://schemas.microsoft.com/office/drawing/2015/06/chart">
            <c:ext xmlns:c16="http://schemas.microsoft.com/office/drawing/2014/chart" uri="{C3380CC4-5D6E-409C-BE32-E72D297353CC}">
              <c16:uniqueId val="{00000004-F6B0-4C9A-A979-E7B77F5567F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8458878482010588"/>
          <c:y val="0.71731362848883995"/>
          <c:w val="0.64514606441236733"/>
          <c:h val="5.3707438315419277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nb-N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'Ark1'!$D$22</c:f>
              <c:strCache>
                <c:ptCount val="1"/>
                <c:pt idx="0">
                  <c:v>SpareBank 1 / ODIN</c:v>
                </c:pt>
              </c:strCache>
            </c:strRef>
          </c:tx>
          <c:spPr>
            <a:ln w="28575" cap="rnd">
              <a:solidFill>
                <a:schemeClr val="accent2"/>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6-3D13-4BCC-8302-1B38752BBEBB}"/>
                </c:ext>
                <c:ext xmlns:c15="http://schemas.microsoft.com/office/drawing/2012/chart" uri="{CE6537A1-D6FC-4f65-9D91-7224C49458BB}"/>
              </c:extLst>
            </c:dLbl>
            <c:dLbl>
              <c:idx val="1"/>
              <c:layout>
                <c:manualLayout>
                  <c:x val="0"/>
                  <c:y val="-4.457554439870821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D13-4BCC-8302-1B38752BBE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'Ark1'!$C$23:$C$27</c:f>
              <c:numCache>
                <c:formatCode>General</c:formatCode>
                <c:ptCount val="5"/>
                <c:pt idx="0">
                  <c:v>0</c:v>
                </c:pt>
                <c:pt idx="1">
                  <c:v>1</c:v>
                </c:pt>
                <c:pt idx="2">
                  <c:v>5</c:v>
                </c:pt>
                <c:pt idx="3">
                  <c:v>10</c:v>
                </c:pt>
                <c:pt idx="4">
                  <c:v>15</c:v>
                </c:pt>
              </c:numCache>
            </c:numRef>
          </c:cat>
          <c:val>
            <c:numRef>
              <c:f>'Ark1'!$D$23:$D$27</c:f>
              <c:numCache>
                <c:formatCode>#,##0</c:formatCode>
                <c:ptCount val="5"/>
                <c:pt idx="0" formatCode="0">
                  <c:v>0</c:v>
                </c:pt>
                <c:pt idx="1">
                  <c:v>205000</c:v>
                </c:pt>
                <c:pt idx="2">
                  <c:v>1113000</c:v>
                </c:pt>
                <c:pt idx="3">
                  <c:v>2473000</c:v>
                </c:pt>
                <c:pt idx="4">
                  <c:v>4135000</c:v>
                </c:pt>
              </c:numCache>
            </c:numRef>
          </c:val>
          <c:smooth val="1"/>
          <c:extLst xmlns:c16r2="http://schemas.microsoft.com/office/drawing/2015/06/chart">
            <c:ext xmlns:c16="http://schemas.microsoft.com/office/drawing/2014/chart" uri="{C3380CC4-5D6E-409C-BE32-E72D297353CC}">
              <c16:uniqueId val="{00000000-3D13-4BCC-8302-1B38752BBEBB}"/>
            </c:ext>
          </c:extLst>
        </c:ser>
        <c:ser>
          <c:idx val="2"/>
          <c:order val="2"/>
          <c:tx>
            <c:strRef>
              <c:f>'Ark1'!$E$22</c:f>
              <c:strCache>
                <c:ptCount val="1"/>
                <c:pt idx="0">
                  <c:v>Uavhengig rådgiver</c:v>
                </c:pt>
              </c:strCache>
            </c:strRef>
          </c:tx>
          <c:spPr>
            <a:ln w="28575" cap="rnd">
              <a:solidFill>
                <a:schemeClr val="accent3"/>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5-3D13-4BCC-8302-1B38752BBEBB}"/>
                </c:ext>
                <c:ext xmlns:c15="http://schemas.microsoft.com/office/drawing/2012/chart" uri="{CE6537A1-D6FC-4f65-9D91-7224C49458BB}"/>
              </c:extLst>
            </c:dLbl>
            <c:dLbl>
              <c:idx val="1"/>
              <c:layout>
                <c:manualLayout>
                  <c:x val="0"/>
                  <c:y val="1.311045423491395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D13-4BCC-8302-1B38752BBE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'Ark1'!$C$23:$C$27</c:f>
              <c:numCache>
                <c:formatCode>General</c:formatCode>
                <c:ptCount val="5"/>
                <c:pt idx="0">
                  <c:v>0</c:v>
                </c:pt>
                <c:pt idx="1">
                  <c:v>1</c:v>
                </c:pt>
                <c:pt idx="2">
                  <c:v>5</c:v>
                </c:pt>
                <c:pt idx="3">
                  <c:v>10</c:v>
                </c:pt>
                <c:pt idx="4">
                  <c:v>15</c:v>
                </c:pt>
              </c:numCache>
            </c:numRef>
          </c:cat>
          <c:val>
            <c:numRef>
              <c:f>'Ark1'!$E$23:$E$27</c:f>
              <c:numCache>
                <c:formatCode>#,##0</c:formatCode>
                <c:ptCount val="5"/>
                <c:pt idx="0" formatCode="General">
                  <c:v>0</c:v>
                </c:pt>
                <c:pt idx="1">
                  <c:v>160000</c:v>
                </c:pt>
                <c:pt idx="2">
                  <c:v>850000</c:v>
                </c:pt>
                <c:pt idx="3">
                  <c:v>1845000</c:v>
                </c:pt>
                <c:pt idx="4">
                  <c:v>3008000</c:v>
                </c:pt>
              </c:numCache>
            </c:numRef>
          </c:val>
          <c:smooth val="1"/>
          <c:extLst xmlns:c16r2="http://schemas.microsoft.com/office/drawing/2015/06/chart">
            <c:ext xmlns:c16="http://schemas.microsoft.com/office/drawing/2014/chart" uri="{C3380CC4-5D6E-409C-BE32-E72D297353CC}">
              <c16:uniqueId val="{00000001-3D13-4BCC-8302-1B38752BBEBB}"/>
            </c:ext>
          </c:extLst>
        </c:ser>
        <c:dLbls>
          <c:showLegendKey val="0"/>
          <c:showVal val="0"/>
          <c:showCatName val="0"/>
          <c:showSerName val="0"/>
          <c:showPercent val="0"/>
          <c:showBubbleSize val="0"/>
        </c:dLbls>
        <c:smooth val="0"/>
        <c:axId val="180323248"/>
        <c:axId val="180323640"/>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'Ark1'!$C$22</c15:sqref>
                        </c15:formulaRef>
                      </c:ext>
                    </c:extLst>
                    <c:strCache>
                      <c:ptCount val="1"/>
                      <c:pt idx="0">
                        <c:v>År</c:v>
                      </c:pt>
                    </c:strCache>
                  </c:strRef>
                </c:tx>
                <c:spPr>
                  <a:ln w="28575" cap="rnd">
                    <a:solidFill>
                      <a:schemeClr val="accent1"/>
                    </a:solidFill>
                    <a:round/>
                  </a:ln>
                  <a:effectLst/>
                </c:spPr>
                <c:marker>
                  <c:symbol val="none"/>
                </c:marker>
                <c:cat>
                  <c:numRef>
                    <c:extLst xmlns:c16r2="http://schemas.microsoft.com/office/drawing/2015/06/chart">
                      <c:ext uri="{02D57815-91ED-43cb-92C2-25804820EDAC}">
                        <c15:formulaRef>
                          <c15:sqref>'Ark1'!$C$23:$C$27</c15:sqref>
                        </c15:formulaRef>
                      </c:ext>
                    </c:extLst>
                    <c:numCache>
                      <c:formatCode>General</c:formatCode>
                      <c:ptCount val="5"/>
                      <c:pt idx="0">
                        <c:v>0</c:v>
                      </c:pt>
                      <c:pt idx="1">
                        <c:v>1</c:v>
                      </c:pt>
                      <c:pt idx="2">
                        <c:v>5</c:v>
                      </c:pt>
                      <c:pt idx="3">
                        <c:v>10</c:v>
                      </c:pt>
                      <c:pt idx="4">
                        <c:v>15</c:v>
                      </c:pt>
                    </c:numCache>
                  </c:numRef>
                </c:cat>
                <c:val>
                  <c:numRef>
                    <c:extLst xmlns:c16r2="http://schemas.microsoft.com/office/drawing/2015/06/chart">
                      <c:ext uri="{02D57815-91ED-43cb-92C2-25804820EDAC}">
                        <c15:formulaRef>
                          <c15:sqref>'Ark1'!$C$23:$C$27</c15:sqref>
                        </c15:formulaRef>
                      </c:ext>
                    </c:extLst>
                    <c:numCache>
                      <c:formatCode>General</c:formatCode>
                      <c:ptCount val="5"/>
                      <c:pt idx="0">
                        <c:v>0</c:v>
                      </c:pt>
                      <c:pt idx="1">
                        <c:v>1</c:v>
                      </c:pt>
                      <c:pt idx="2">
                        <c:v>5</c:v>
                      </c:pt>
                      <c:pt idx="3">
                        <c:v>10</c:v>
                      </c:pt>
                      <c:pt idx="4">
                        <c:v>15</c:v>
                      </c:pt>
                    </c:numCache>
                  </c:numRef>
                </c:val>
                <c:smooth val="0"/>
                <c:extLst xmlns:c16r2="http://schemas.microsoft.com/office/drawing/2015/06/chart">
                  <c:ext xmlns:c16="http://schemas.microsoft.com/office/drawing/2014/chart" uri="{C3380CC4-5D6E-409C-BE32-E72D297353CC}">
                    <c16:uniqueId val="{00000002-3D13-4BCC-8302-1B38752BBEBB}"/>
                  </c:ext>
                </c:extLst>
              </c15:ser>
            </c15:filteredLineSeries>
          </c:ext>
        </c:extLst>
      </c:lineChart>
      <c:catAx>
        <c:axId val="18032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80323640"/>
        <c:crosses val="autoZero"/>
        <c:auto val="1"/>
        <c:lblAlgn val="ctr"/>
        <c:lblOffset val="100"/>
        <c:noMultiLvlLbl val="0"/>
      </c:catAx>
      <c:valAx>
        <c:axId val="1803236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8032324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7FF10-AFF3-45FB-B89C-C1BFF54FA102}" type="doc">
      <dgm:prSet loTypeId="urn:microsoft.com/office/officeart/2005/8/layout/equation1" loCatId="process" qsTypeId="urn:microsoft.com/office/officeart/2005/8/quickstyle/simple1" qsCatId="simple" csTypeId="urn:microsoft.com/office/officeart/2005/8/colors/accent1_2" csCatId="accent1" phldr="1"/>
      <dgm:spPr/>
    </dgm:pt>
    <dgm:pt modelId="{554B071F-F078-4EFC-8098-A0DB98A0FE76}">
      <dgm:prSet phldrT="[Tekst]" custT="1"/>
      <dgm:spPr/>
      <dgm:t>
        <a:bodyPr/>
        <a:lstStyle/>
        <a:p>
          <a:r>
            <a:rPr lang="nb-NO" sz="1400" dirty="0"/>
            <a:t>Strategisk </a:t>
          </a:r>
        </a:p>
        <a:p>
          <a:r>
            <a:rPr lang="nb-NO" sz="1400" dirty="0"/>
            <a:t>allokering</a:t>
          </a:r>
        </a:p>
      </dgm:t>
    </dgm:pt>
    <dgm:pt modelId="{827B8540-5030-4256-83A2-941693E07CD4}" type="parTrans" cxnId="{30AEE1CD-5645-4257-800C-57D50DECFDF4}">
      <dgm:prSet/>
      <dgm:spPr/>
      <dgm:t>
        <a:bodyPr/>
        <a:lstStyle/>
        <a:p>
          <a:endParaRPr lang="nb-NO"/>
        </a:p>
      </dgm:t>
    </dgm:pt>
    <dgm:pt modelId="{B6EE748A-FEFA-43EB-86A7-914305156183}" type="sibTrans" cxnId="{30AEE1CD-5645-4257-800C-57D50DECFDF4}">
      <dgm:prSet/>
      <dgm:spPr/>
      <dgm:t>
        <a:bodyPr/>
        <a:lstStyle/>
        <a:p>
          <a:endParaRPr lang="nb-NO"/>
        </a:p>
      </dgm:t>
    </dgm:pt>
    <dgm:pt modelId="{88795698-3C4F-43CD-BCA8-0B31D979398A}">
      <dgm:prSet phldrT="[Tekst]" custT="1"/>
      <dgm:spPr>
        <a:solidFill>
          <a:schemeClr val="accent5"/>
        </a:solidFill>
      </dgm:spPr>
      <dgm:t>
        <a:bodyPr/>
        <a:lstStyle/>
        <a:p>
          <a:r>
            <a:rPr lang="nb-NO" sz="1400" dirty="0"/>
            <a:t>En gratis lunsj</a:t>
          </a:r>
        </a:p>
      </dgm:t>
    </dgm:pt>
    <dgm:pt modelId="{DB36A50C-EB00-4002-A9F3-B45DCCFCC96F}" type="parTrans" cxnId="{034EB17E-F904-4FA6-A8ED-D837332FA8BF}">
      <dgm:prSet/>
      <dgm:spPr/>
      <dgm:t>
        <a:bodyPr/>
        <a:lstStyle/>
        <a:p>
          <a:endParaRPr lang="nb-NO"/>
        </a:p>
      </dgm:t>
    </dgm:pt>
    <dgm:pt modelId="{1A8801AA-833F-438F-B371-4A9DCC2CD6E3}" type="sibTrans" cxnId="{034EB17E-F904-4FA6-A8ED-D837332FA8BF}">
      <dgm:prSet/>
      <dgm:spPr/>
      <dgm:t>
        <a:bodyPr/>
        <a:lstStyle/>
        <a:p>
          <a:endParaRPr lang="nb-NO"/>
        </a:p>
      </dgm:t>
    </dgm:pt>
    <dgm:pt modelId="{92ECFD73-4F20-4CA3-9DD0-C28B454107F6}">
      <dgm:prSet/>
      <dgm:spPr>
        <a:solidFill>
          <a:schemeClr val="accent3"/>
        </a:solidFill>
      </dgm:spPr>
      <dgm:t>
        <a:bodyPr/>
        <a:lstStyle/>
        <a:p>
          <a:endParaRPr lang="nb-NO" dirty="0"/>
        </a:p>
      </dgm:t>
    </dgm:pt>
    <dgm:pt modelId="{90627A32-41C8-4280-AC61-93AAAEA657D1}" type="parTrans" cxnId="{60A0F694-215A-4062-B470-99894F8E9263}">
      <dgm:prSet/>
      <dgm:spPr/>
      <dgm:t>
        <a:bodyPr/>
        <a:lstStyle/>
        <a:p>
          <a:endParaRPr lang="nb-NO"/>
        </a:p>
      </dgm:t>
    </dgm:pt>
    <dgm:pt modelId="{A95D5F04-8A3D-455F-99D2-DA15BA2C948C}" type="sibTrans" cxnId="{60A0F694-215A-4062-B470-99894F8E9263}">
      <dgm:prSet/>
      <dgm:spPr/>
      <dgm:t>
        <a:bodyPr/>
        <a:lstStyle/>
        <a:p>
          <a:endParaRPr lang="nb-NO"/>
        </a:p>
      </dgm:t>
    </dgm:pt>
    <dgm:pt modelId="{383B617A-15BF-4321-9C50-AD5245495452}">
      <dgm:prSet phldrT="[Tekst]"/>
      <dgm:spPr>
        <a:solidFill>
          <a:schemeClr val="accent4"/>
        </a:solidFill>
      </dgm:spPr>
      <dgm:t>
        <a:bodyPr/>
        <a:lstStyle/>
        <a:p>
          <a:endParaRPr lang="nb-NO" dirty="0"/>
        </a:p>
      </dgm:t>
    </dgm:pt>
    <dgm:pt modelId="{DF6D4B87-3AF1-4E1C-9DD6-D6C8ED2CD5A1}" type="sibTrans" cxnId="{F9C2771A-38AB-4B60-B079-4D29C6F3850F}">
      <dgm:prSet/>
      <dgm:spPr/>
      <dgm:t>
        <a:bodyPr/>
        <a:lstStyle/>
        <a:p>
          <a:endParaRPr lang="nb-NO"/>
        </a:p>
      </dgm:t>
    </dgm:pt>
    <dgm:pt modelId="{BE09AF04-A567-4E06-8E7E-09AC210F0D35}" type="parTrans" cxnId="{F9C2771A-38AB-4B60-B079-4D29C6F3850F}">
      <dgm:prSet/>
      <dgm:spPr/>
      <dgm:t>
        <a:bodyPr/>
        <a:lstStyle/>
        <a:p>
          <a:endParaRPr lang="nb-NO"/>
        </a:p>
      </dgm:t>
    </dgm:pt>
    <dgm:pt modelId="{6268ECAA-7BE5-43D6-9E12-F1E7B8A8C9D6}" type="pres">
      <dgm:prSet presAssocID="{E277FF10-AFF3-45FB-B89C-C1BFF54FA102}" presName="linearFlow" presStyleCnt="0">
        <dgm:presLayoutVars>
          <dgm:dir/>
          <dgm:resizeHandles val="exact"/>
        </dgm:presLayoutVars>
      </dgm:prSet>
      <dgm:spPr/>
    </dgm:pt>
    <dgm:pt modelId="{AA21A75C-CB25-41D5-BC41-2F1BDF407C8C}" type="pres">
      <dgm:prSet presAssocID="{554B071F-F078-4EFC-8098-A0DB98A0FE76}" presName="node" presStyleLbl="node1" presStyleIdx="0" presStyleCnt="4" custScaleX="2000000" custScaleY="2000000">
        <dgm:presLayoutVars>
          <dgm:bulletEnabled val="1"/>
        </dgm:presLayoutVars>
      </dgm:prSet>
      <dgm:spPr/>
      <dgm:t>
        <a:bodyPr/>
        <a:lstStyle/>
        <a:p>
          <a:endParaRPr lang="nb-NO"/>
        </a:p>
      </dgm:t>
    </dgm:pt>
    <dgm:pt modelId="{FBB20035-D3D8-4455-B587-DBE9B5D56D86}" type="pres">
      <dgm:prSet presAssocID="{B6EE748A-FEFA-43EB-86A7-914305156183}" presName="spacerL" presStyleCnt="0"/>
      <dgm:spPr/>
    </dgm:pt>
    <dgm:pt modelId="{A20406C2-8B7F-46CF-9827-49B4FB6608A0}" type="pres">
      <dgm:prSet presAssocID="{B6EE748A-FEFA-43EB-86A7-914305156183}" presName="sibTrans" presStyleLbl="sibTrans2D1" presStyleIdx="0" presStyleCnt="3" custScaleX="2000000" custScaleY="2000000"/>
      <dgm:spPr/>
      <dgm:t>
        <a:bodyPr/>
        <a:lstStyle/>
        <a:p>
          <a:endParaRPr lang="nb-NO"/>
        </a:p>
      </dgm:t>
    </dgm:pt>
    <dgm:pt modelId="{DE1D8AEC-4FE9-4008-96EC-8EF9D453FC63}" type="pres">
      <dgm:prSet presAssocID="{B6EE748A-FEFA-43EB-86A7-914305156183}" presName="spacerR" presStyleCnt="0"/>
      <dgm:spPr/>
    </dgm:pt>
    <dgm:pt modelId="{CEC7F6A2-651B-4357-8C8A-3AA5D12EE732}" type="pres">
      <dgm:prSet presAssocID="{383B617A-15BF-4321-9C50-AD5245495452}" presName="node" presStyleLbl="node1" presStyleIdx="1" presStyleCnt="4" custScaleX="2000000" custScaleY="2000000">
        <dgm:presLayoutVars>
          <dgm:bulletEnabled val="1"/>
        </dgm:presLayoutVars>
      </dgm:prSet>
      <dgm:spPr/>
      <dgm:t>
        <a:bodyPr/>
        <a:lstStyle/>
        <a:p>
          <a:endParaRPr lang="nb-NO"/>
        </a:p>
      </dgm:t>
    </dgm:pt>
    <dgm:pt modelId="{132C7106-E28F-426C-BB2E-90A9ECD00CAE}" type="pres">
      <dgm:prSet presAssocID="{DF6D4B87-3AF1-4E1C-9DD6-D6C8ED2CD5A1}" presName="spacerL" presStyleCnt="0"/>
      <dgm:spPr/>
    </dgm:pt>
    <dgm:pt modelId="{2E14927D-ABDA-4C49-AFCD-07A1A1BD5046}" type="pres">
      <dgm:prSet presAssocID="{DF6D4B87-3AF1-4E1C-9DD6-D6C8ED2CD5A1}" presName="sibTrans" presStyleLbl="sibTrans2D1" presStyleIdx="1" presStyleCnt="3" custScaleX="2000000" custScaleY="2000000"/>
      <dgm:spPr/>
      <dgm:t>
        <a:bodyPr/>
        <a:lstStyle/>
        <a:p>
          <a:endParaRPr lang="nb-NO"/>
        </a:p>
      </dgm:t>
    </dgm:pt>
    <dgm:pt modelId="{98A37E09-5980-45C9-B98C-693EF659A153}" type="pres">
      <dgm:prSet presAssocID="{DF6D4B87-3AF1-4E1C-9DD6-D6C8ED2CD5A1}" presName="spacerR" presStyleCnt="0"/>
      <dgm:spPr/>
    </dgm:pt>
    <dgm:pt modelId="{8E124CA7-2D8F-4D06-A855-63CBF6A2AE22}" type="pres">
      <dgm:prSet presAssocID="{92ECFD73-4F20-4CA3-9DD0-C28B454107F6}" presName="node" presStyleLbl="node1" presStyleIdx="2" presStyleCnt="4" custScaleX="2000000" custScaleY="2000000">
        <dgm:presLayoutVars>
          <dgm:bulletEnabled val="1"/>
        </dgm:presLayoutVars>
      </dgm:prSet>
      <dgm:spPr/>
      <dgm:t>
        <a:bodyPr/>
        <a:lstStyle/>
        <a:p>
          <a:endParaRPr lang="nb-NO"/>
        </a:p>
      </dgm:t>
    </dgm:pt>
    <dgm:pt modelId="{4078DF02-79A5-4D9B-9018-2FA824211E1A}" type="pres">
      <dgm:prSet presAssocID="{A95D5F04-8A3D-455F-99D2-DA15BA2C948C}" presName="spacerL" presStyleCnt="0"/>
      <dgm:spPr/>
    </dgm:pt>
    <dgm:pt modelId="{06B43511-9910-4821-B0F9-3AE755682491}" type="pres">
      <dgm:prSet presAssocID="{A95D5F04-8A3D-455F-99D2-DA15BA2C948C}" presName="sibTrans" presStyleLbl="sibTrans2D1" presStyleIdx="2" presStyleCnt="3" custScaleX="2000000" custScaleY="2000000"/>
      <dgm:spPr/>
      <dgm:t>
        <a:bodyPr/>
        <a:lstStyle/>
        <a:p>
          <a:endParaRPr lang="nb-NO"/>
        </a:p>
      </dgm:t>
    </dgm:pt>
    <dgm:pt modelId="{D695A363-D52F-420E-8CAC-29274C2F081C}" type="pres">
      <dgm:prSet presAssocID="{A95D5F04-8A3D-455F-99D2-DA15BA2C948C}" presName="spacerR" presStyleCnt="0"/>
      <dgm:spPr/>
    </dgm:pt>
    <dgm:pt modelId="{35E56BDB-9904-4757-ADDE-6AB9A796FC76}" type="pres">
      <dgm:prSet presAssocID="{88795698-3C4F-43CD-BCA8-0B31D979398A}" presName="node" presStyleLbl="node1" presStyleIdx="3" presStyleCnt="4" custScaleX="2000000" custScaleY="2000000">
        <dgm:presLayoutVars>
          <dgm:bulletEnabled val="1"/>
        </dgm:presLayoutVars>
      </dgm:prSet>
      <dgm:spPr/>
      <dgm:t>
        <a:bodyPr/>
        <a:lstStyle/>
        <a:p>
          <a:endParaRPr lang="nb-NO"/>
        </a:p>
      </dgm:t>
    </dgm:pt>
  </dgm:ptLst>
  <dgm:cxnLst>
    <dgm:cxn modelId="{60A0F694-215A-4062-B470-99894F8E9263}" srcId="{E277FF10-AFF3-45FB-B89C-C1BFF54FA102}" destId="{92ECFD73-4F20-4CA3-9DD0-C28B454107F6}" srcOrd="2" destOrd="0" parTransId="{90627A32-41C8-4280-AC61-93AAAEA657D1}" sibTransId="{A95D5F04-8A3D-455F-99D2-DA15BA2C948C}"/>
    <dgm:cxn modelId="{492B401C-069D-4B14-8F2F-C2EF7D4207A7}" type="presOf" srcId="{88795698-3C4F-43CD-BCA8-0B31D979398A}" destId="{35E56BDB-9904-4757-ADDE-6AB9A796FC76}" srcOrd="0" destOrd="0" presId="urn:microsoft.com/office/officeart/2005/8/layout/equation1"/>
    <dgm:cxn modelId="{407FDB3D-0173-4B53-BE37-7F0F13B86B61}" type="presOf" srcId="{A95D5F04-8A3D-455F-99D2-DA15BA2C948C}" destId="{06B43511-9910-4821-B0F9-3AE755682491}" srcOrd="0" destOrd="0" presId="urn:microsoft.com/office/officeart/2005/8/layout/equation1"/>
    <dgm:cxn modelId="{C35E8C8C-36E2-462F-849F-917B7B2BEE0E}" type="presOf" srcId="{383B617A-15BF-4321-9C50-AD5245495452}" destId="{CEC7F6A2-651B-4357-8C8A-3AA5D12EE732}" srcOrd="0" destOrd="0" presId="urn:microsoft.com/office/officeart/2005/8/layout/equation1"/>
    <dgm:cxn modelId="{E2D60BD7-E9AD-4CEF-AB06-D4DF51812524}" type="presOf" srcId="{92ECFD73-4F20-4CA3-9DD0-C28B454107F6}" destId="{8E124CA7-2D8F-4D06-A855-63CBF6A2AE22}" srcOrd="0" destOrd="0" presId="urn:microsoft.com/office/officeart/2005/8/layout/equation1"/>
    <dgm:cxn modelId="{1DD5078D-1CD3-4958-B54A-9413818B4BD5}" type="presOf" srcId="{DF6D4B87-3AF1-4E1C-9DD6-D6C8ED2CD5A1}" destId="{2E14927D-ABDA-4C49-AFCD-07A1A1BD5046}" srcOrd="0" destOrd="0" presId="urn:microsoft.com/office/officeart/2005/8/layout/equation1"/>
    <dgm:cxn modelId="{034EB17E-F904-4FA6-A8ED-D837332FA8BF}" srcId="{E277FF10-AFF3-45FB-B89C-C1BFF54FA102}" destId="{88795698-3C4F-43CD-BCA8-0B31D979398A}" srcOrd="3" destOrd="0" parTransId="{DB36A50C-EB00-4002-A9F3-B45DCCFCC96F}" sibTransId="{1A8801AA-833F-438F-B371-4A9DCC2CD6E3}"/>
    <dgm:cxn modelId="{30AEE1CD-5645-4257-800C-57D50DECFDF4}" srcId="{E277FF10-AFF3-45FB-B89C-C1BFF54FA102}" destId="{554B071F-F078-4EFC-8098-A0DB98A0FE76}" srcOrd="0" destOrd="0" parTransId="{827B8540-5030-4256-83A2-941693E07CD4}" sibTransId="{B6EE748A-FEFA-43EB-86A7-914305156183}"/>
    <dgm:cxn modelId="{631648E4-E100-4187-BDAA-9B6A6B27851C}" type="presOf" srcId="{E277FF10-AFF3-45FB-B89C-C1BFF54FA102}" destId="{6268ECAA-7BE5-43D6-9E12-F1E7B8A8C9D6}" srcOrd="0" destOrd="0" presId="urn:microsoft.com/office/officeart/2005/8/layout/equation1"/>
    <dgm:cxn modelId="{F9C2771A-38AB-4B60-B079-4D29C6F3850F}" srcId="{E277FF10-AFF3-45FB-B89C-C1BFF54FA102}" destId="{383B617A-15BF-4321-9C50-AD5245495452}" srcOrd="1" destOrd="0" parTransId="{BE09AF04-A567-4E06-8E7E-09AC210F0D35}" sibTransId="{DF6D4B87-3AF1-4E1C-9DD6-D6C8ED2CD5A1}"/>
    <dgm:cxn modelId="{B1FC6F6C-54FC-407D-8C5C-02AFE9729427}" type="presOf" srcId="{B6EE748A-FEFA-43EB-86A7-914305156183}" destId="{A20406C2-8B7F-46CF-9827-49B4FB6608A0}" srcOrd="0" destOrd="0" presId="urn:microsoft.com/office/officeart/2005/8/layout/equation1"/>
    <dgm:cxn modelId="{80BB27B4-94C6-42D0-8FB0-05B894A68AC0}" type="presOf" srcId="{554B071F-F078-4EFC-8098-A0DB98A0FE76}" destId="{AA21A75C-CB25-41D5-BC41-2F1BDF407C8C}" srcOrd="0" destOrd="0" presId="urn:microsoft.com/office/officeart/2005/8/layout/equation1"/>
    <dgm:cxn modelId="{C243EA71-8D4B-433D-8F3B-887E75C0288A}" type="presParOf" srcId="{6268ECAA-7BE5-43D6-9E12-F1E7B8A8C9D6}" destId="{AA21A75C-CB25-41D5-BC41-2F1BDF407C8C}" srcOrd="0" destOrd="0" presId="urn:microsoft.com/office/officeart/2005/8/layout/equation1"/>
    <dgm:cxn modelId="{A0D6F4E3-4AC0-49E7-88D3-F946FEE8CAA6}" type="presParOf" srcId="{6268ECAA-7BE5-43D6-9E12-F1E7B8A8C9D6}" destId="{FBB20035-D3D8-4455-B587-DBE9B5D56D86}" srcOrd="1" destOrd="0" presId="urn:microsoft.com/office/officeart/2005/8/layout/equation1"/>
    <dgm:cxn modelId="{5E34AC5A-9BA7-41C2-ACE5-FE49749B961C}" type="presParOf" srcId="{6268ECAA-7BE5-43D6-9E12-F1E7B8A8C9D6}" destId="{A20406C2-8B7F-46CF-9827-49B4FB6608A0}" srcOrd="2" destOrd="0" presId="urn:microsoft.com/office/officeart/2005/8/layout/equation1"/>
    <dgm:cxn modelId="{6D946C88-6723-4417-9BC6-5E889863A8C7}" type="presParOf" srcId="{6268ECAA-7BE5-43D6-9E12-F1E7B8A8C9D6}" destId="{DE1D8AEC-4FE9-4008-96EC-8EF9D453FC63}" srcOrd="3" destOrd="0" presId="urn:microsoft.com/office/officeart/2005/8/layout/equation1"/>
    <dgm:cxn modelId="{D835D9BB-CB36-44A0-8483-91B111432B90}" type="presParOf" srcId="{6268ECAA-7BE5-43D6-9E12-F1E7B8A8C9D6}" destId="{CEC7F6A2-651B-4357-8C8A-3AA5D12EE732}" srcOrd="4" destOrd="0" presId="urn:microsoft.com/office/officeart/2005/8/layout/equation1"/>
    <dgm:cxn modelId="{A90F7FA8-A530-4D33-8B48-B3D043C9B5B0}" type="presParOf" srcId="{6268ECAA-7BE5-43D6-9E12-F1E7B8A8C9D6}" destId="{132C7106-E28F-426C-BB2E-90A9ECD00CAE}" srcOrd="5" destOrd="0" presId="urn:microsoft.com/office/officeart/2005/8/layout/equation1"/>
    <dgm:cxn modelId="{D2495208-A0B8-4497-B627-7174BB640AEA}" type="presParOf" srcId="{6268ECAA-7BE5-43D6-9E12-F1E7B8A8C9D6}" destId="{2E14927D-ABDA-4C49-AFCD-07A1A1BD5046}" srcOrd="6" destOrd="0" presId="urn:microsoft.com/office/officeart/2005/8/layout/equation1"/>
    <dgm:cxn modelId="{F277851B-4B9B-4359-A463-5754C4A6BF78}" type="presParOf" srcId="{6268ECAA-7BE5-43D6-9E12-F1E7B8A8C9D6}" destId="{98A37E09-5980-45C9-B98C-693EF659A153}" srcOrd="7" destOrd="0" presId="urn:microsoft.com/office/officeart/2005/8/layout/equation1"/>
    <dgm:cxn modelId="{43909F24-DC63-4657-A512-DDCEC7E344D9}" type="presParOf" srcId="{6268ECAA-7BE5-43D6-9E12-F1E7B8A8C9D6}" destId="{8E124CA7-2D8F-4D06-A855-63CBF6A2AE22}" srcOrd="8" destOrd="0" presId="urn:microsoft.com/office/officeart/2005/8/layout/equation1"/>
    <dgm:cxn modelId="{69AB0EB3-E6F9-46CD-8B19-586EDAE18D59}" type="presParOf" srcId="{6268ECAA-7BE5-43D6-9E12-F1E7B8A8C9D6}" destId="{4078DF02-79A5-4D9B-9018-2FA824211E1A}" srcOrd="9" destOrd="0" presId="urn:microsoft.com/office/officeart/2005/8/layout/equation1"/>
    <dgm:cxn modelId="{777C420E-788E-4B30-B5AA-BFF8E57E6B31}" type="presParOf" srcId="{6268ECAA-7BE5-43D6-9E12-F1E7B8A8C9D6}" destId="{06B43511-9910-4821-B0F9-3AE755682491}" srcOrd="10" destOrd="0" presId="urn:microsoft.com/office/officeart/2005/8/layout/equation1"/>
    <dgm:cxn modelId="{683CC0C2-8AED-4EC6-8E56-0368552BBA29}" type="presParOf" srcId="{6268ECAA-7BE5-43D6-9E12-F1E7B8A8C9D6}" destId="{D695A363-D52F-420E-8CAC-29274C2F081C}" srcOrd="11" destOrd="0" presId="urn:microsoft.com/office/officeart/2005/8/layout/equation1"/>
    <dgm:cxn modelId="{16941ED4-859C-4162-900D-B6E27A6A530A}" type="presParOf" srcId="{6268ECAA-7BE5-43D6-9E12-F1E7B8A8C9D6}" destId="{35E56BDB-9904-4757-ADDE-6AB9A796FC76}"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77FF10-AFF3-45FB-B89C-C1BFF54FA102}" type="doc">
      <dgm:prSet loTypeId="urn:microsoft.com/office/officeart/2005/8/layout/equation1" loCatId="process" qsTypeId="urn:microsoft.com/office/officeart/2005/8/quickstyle/simple1" qsCatId="simple" csTypeId="urn:microsoft.com/office/officeart/2005/8/colors/accent1_2" csCatId="accent1" phldr="1"/>
      <dgm:spPr/>
    </dgm:pt>
    <dgm:pt modelId="{554B071F-F078-4EFC-8098-A0DB98A0FE76}">
      <dgm:prSet phldrT="[Tekst]" custT="1"/>
      <dgm:spPr/>
      <dgm:t>
        <a:bodyPr/>
        <a:lstStyle/>
        <a:p>
          <a:r>
            <a:rPr lang="nb-NO" sz="1400" dirty="0"/>
            <a:t>Strategisk </a:t>
          </a:r>
        </a:p>
        <a:p>
          <a:r>
            <a:rPr lang="nb-NO" sz="1400" dirty="0"/>
            <a:t>allokering</a:t>
          </a:r>
        </a:p>
      </dgm:t>
    </dgm:pt>
    <dgm:pt modelId="{827B8540-5030-4256-83A2-941693E07CD4}" type="parTrans" cxnId="{30AEE1CD-5645-4257-800C-57D50DECFDF4}">
      <dgm:prSet/>
      <dgm:spPr/>
      <dgm:t>
        <a:bodyPr/>
        <a:lstStyle/>
        <a:p>
          <a:endParaRPr lang="nb-NO"/>
        </a:p>
      </dgm:t>
    </dgm:pt>
    <dgm:pt modelId="{B6EE748A-FEFA-43EB-86A7-914305156183}" type="sibTrans" cxnId="{30AEE1CD-5645-4257-800C-57D50DECFDF4}">
      <dgm:prSet/>
      <dgm:spPr/>
      <dgm:t>
        <a:bodyPr/>
        <a:lstStyle/>
        <a:p>
          <a:endParaRPr lang="nb-NO"/>
        </a:p>
      </dgm:t>
    </dgm:pt>
    <dgm:pt modelId="{383B617A-15BF-4321-9C50-AD5245495452}">
      <dgm:prSet phldrT="[Tekst]" custT="1"/>
      <dgm:spPr>
        <a:solidFill>
          <a:schemeClr val="accent4"/>
        </a:solidFill>
      </dgm:spPr>
      <dgm:t>
        <a:bodyPr/>
        <a:lstStyle/>
        <a:p>
          <a:r>
            <a:rPr lang="nb-NO" sz="1400" dirty="0"/>
            <a:t>Re-</a:t>
          </a:r>
        </a:p>
        <a:p>
          <a:r>
            <a:rPr lang="nb-NO" sz="1400" dirty="0"/>
            <a:t>balansering</a:t>
          </a:r>
        </a:p>
      </dgm:t>
    </dgm:pt>
    <dgm:pt modelId="{BE09AF04-A567-4E06-8E7E-09AC210F0D35}" type="parTrans" cxnId="{F9C2771A-38AB-4B60-B079-4D29C6F3850F}">
      <dgm:prSet/>
      <dgm:spPr/>
      <dgm:t>
        <a:bodyPr/>
        <a:lstStyle/>
        <a:p>
          <a:endParaRPr lang="nb-NO"/>
        </a:p>
      </dgm:t>
    </dgm:pt>
    <dgm:pt modelId="{DF6D4B87-3AF1-4E1C-9DD6-D6C8ED2CD5A1}" type="sibTrans" cxnId="{F9C2771A-38AB-4B60-B079-4D29C6F3850F}">
      <dgm:prSet/>
      <dgm:spPr/>
      <dgm:t>
        <a:bodyPr/>
        <a:lstStyle/>
        <a:p>
          <a:endParaRPr lang="nb-NO"/>
        </a:p>
      </dgm:t>
    </dgm:pt>
    <dgm:pt modelId="{88795698-3C4F-43CD-BCA8-0B31D979398A}">
      <dgm:prSet phldrT="[Tekst]" custT="1"/>
      <dgm:spPr>
        <a:solidFill>
          <a:schemeClr val="accent5"/>
        </a:solidFill>
      </dgm:spPr>
      <dgm:t>
        <a:bodyPr/>
        <a:lstStyle/>
        <a:p>
          <a:r>
            <a:rPr lang="nb-NO" sz="1400" dirty="0"/>
            <a:t>En gratis lunsj</a:t>
          </a:r>
        </a:p>
      </dgm:t>
    </dgm:pt>
    <dgm:pt modelId="{DB36A50C-EB00-4002-A9F3-B45DCCFCC96F}" type="parTrans" cxnId="{034EB17E-F904-4FA6-A8ED-D837332FA8BF}">
      <dgm:prSet/>
      <dgm:spPr/>
      <dgm:t>
        <a:bodyPr/>
        <a:lstStyle/>
        <a:p>
          <a:endParaRPr lang="nb-NO"/>
        </a:p>
      </dgm:t>
    </dgm:pt>
    <dgm:pt modelId="{1A8801AA-833F-438F-B371-4A9DCC2CD6E3}" type="sibTrans" cxnId="{034EB17E-F904-4FA6-A8ED-D837332FA8BF}">
      <dgm:prSet/>
      <dgm:spPr/>
      <dgm:t>
        <a:bodyPr/>
        <a:lstStyle/>
        <a:p>
          <a:endParaRPr lang="nb-NO"/>
        </a:p>
      </dgm:t>
    </dgm:pt>
    <dgm:pt modelId="{92ECFD73-4F20-4CA3-9DD0-C28B454107F6}">
      <dgm:prSet/>
      <dgm:spPr>
        <a:solidFill>
          <a:schemeClr val="accent3"/>
        </a:solidFill>
      </dgm:spPr>
      <dgm:t>
        <a:bodyPr/>
        <a:lstStyle/>
        <a:p>
          <a:endParaRPr lang="nb-NO" dirty="0"/>
        </a:p>
      </dgm:t>
    </dgm:pt>
    <dgm:pt modelId="{90627A32-41C8-4280-AC61-93AAAEA657D1}" type="parTrans" cxnId="{60A0F694-215A-4062-B470-99894F8E9263}">
      <dgm:prSet/>
      <dgm:spPr/>
      <dgm:t>
        <a:bodyPr/>
        <a:lstStyle/>
        <a:p>
          <a:endParaRPr lang="nb-NO"/>
        </a:p>
      </dgm:t>
    </dgm:pt>
    <dgm:pt modelId="{A95D5F04-8A3D-455F-99D2-DA15BA2C948C}" type="sibTrans" cxnId="{60A0F694-215A-4062-B470-99894F8E9263}">
      <dgm:prSet/>
      <dgm:spPr/>
      <dgm:t>
        <a:bodyPr/>
        <a:lstStyle/>
        <a:p>
          <a:endParaRPr lang="nb-NO"/>
        </a:p>
      </dgm:t>
    </dgm:pt>
    <dgm:pt modelId="{6268ECAA-7BE5-43D6-9E12-F1E7B8A8C9D6}" type="pres">
      <dgm:prSet presAssocID="{E277FF10-AFF3-45FB-B89C-C1BFF54FA102}" presName="linearFlow" presStyleCnt="0">
        <dgm:presLayoutVars>
          <dgm:dir/>
          <dgm:resizeHandles val="exact"/>
        </dgm:presLayoutVars>
      </dgm:prSet>
      <dgm:spPr/>
    </dgm:pt>
    <dgm:pt modelId="{AA21A75C-CB25-41D5-BC41-2F1BDF407C8C}" type="pres">
      <dgm:prSet presAssocID="{554B071F-F078-4EFC-8098-A0DB98A0FE76}" presName="node" presStyleLbl="node1" presStyleIdx="0" presStyleCnt="4" custScaleX="2000000" custScaleY="2000000">
        <dgm:presLayoutVars>
          <dgm:bulletEnabled val="1"/>
        </dgm:presLayoutVars>
      </dgm:prSet>
      <dgm:spPr/>
      <dgm:t>
        <a:bodyPr/>
        <a:lstStyle/>
        <a:p>
          <a:endParaRPr lang="nb-NO"/>
        </a:p>
      </dgm:t>
    </dgm:pt>
    <dgm:pt modelId="{FBB20035-D3D8-4455-B587-DBE9B5D56D86}" type="pres">
      <dgm:prSet presAssocID="{B6EE748A-FEFA-43EB-86A7-914305156183}" presName="spacerL" presStyleCnt="0"/>
      <dgm:spPr/>
    </dgm:pt>
    <dgm:pt modelId="{A20406C2-8B7F-46CF-9827-49B4FB6608A0}" type="pres">
      <dgm:prSet presAssocID="{B6EE748A-FEFA-43EB-86A7-914305156183}" presName="sibTrans" presStyleLbl="sibTrans2D1" presStyleIdx="0" presStyleCnt="3" custScaleX="2000000" custScaleY="2000000"/>
      <dgm:spPr/>
      <dgm:t>
        <a:bodyPr/>
        <a:lstStyle/>
        <a:p>
          <a:endParaRPr lang="nb-NO"/>
        </a:p>
      </dgm:t>
    </dgm:pt>
    <dgm:pt modelId="{DE1D8AEC-4FE9-4008-96EC-8EF9D453FC63}" type="pres">
      <dgm:prSet presAssocID="{B6EE748A-FEFA-43EB-86A7-914305156183}" presName="spacerR" presStyleCnt="0"/>
      <dgm:spPr/>
    </dgm:pt>
    <dgm:pt modelId="{CEC7F6A2-651B-4357-8C8A-3AA5D12EE732}" type="pres">
      <dgm:prSet presAssocID="{383B617A-15BF-4321-9C50-AD5245495452}" presName="node" presStyleLbl="node1" presStyleIdx="1" presStyleCnt="4" custScaleX="2000000" custScaleY="2000000">
        <dgm:presLayoutVars>
          <dgm:bulletEnabled val="1"/>
        </dgm:presLayoutVars>
      </dgm:prSet>
      <dgm:spPr/>
      <dgm:t>
        <a:bodyPr/>
        <a:lstStyle/>
        <a:p>
          <a:endParaRPr lang="nb-NO"/>
        </a:p>
      </dgm:t>
    </dgm:pt>
    <dgm:pt modelId="{132C7106-E28F-426C-BB2E-90A9ECD00CAE}" type="pres">
      <dgm:prSet presAssocID="{DF6D4B87-3AF1-4E1C-9DD6-D6C8ED2CD5A1}" presName="spacerL" presStyleCnt="0"/>
      <dgm:spPr/>
    </dgm:pt>
    <dgm:pt modelId="{2E14927D-ABDA-4C49-AFCD-07A1A1BD5046}" type="pres">
      <dgm:prSet presAssocID="{DF6D4B87-3AF1-4E1C-9DD6-D6C8ED2CD5A1}" presName="sibTrans" presStyleLbl="sibTrans2D1" presStyleIdx="1" presStyleCnt="3" custScaleX="2000000" custScaleY="2000000"/>
      <dgm:spPr/>
      <dgm:t>
        <a:bodyPr/>
        <a:lstStyle/>
        <a:p>
          <a:endParaRPr lang="nb-NO"/>
        </a:p>
      </dgm:t>
    </dgm:pt>
    <dgm:pt modelId="{98A37E09-5980-45C9-B98C-693EF659A153}" type="pres">
      <dgm:prSet presAssocID="{DF6D4B87-3AF1-4E1C-9DD6-D6C8ED2CD5A1}" presName="spacerR" presStyleCnt="0"/>
      <dgm:spPr/>
    </dgm:pt>
    <dgm:pt modelId="{8E124CA7-2D8F-4D06-A855-63CBF6A2AE22}" type="pres">
      <dgm:prSet presAssocID="{92ECFD73-4F20-4CA3-9DD0-C28B454107F6}" presName="node" presStyleLbl="node1" presStyleIdx="2" presStyleCnt="4" custScaleX="2000000" custScaleY="2000000">
        <dgm:presLayoutVars>
          <dgm:bulletEnabled val="1"/>
        </dgm:presLayoutVars>
      </dgm:prSet>
      <dgm:spPr/>
      <dgm:t>
        <a:bodyPr/>
        <a:lstStyle/>
        <a:p>
          <a:endParaRPr lang="nb-NO"/>
        </a:p>
      </dgm:t>
    </dgm:pt>
    <dgm:pt modelId="{4078DF02-79A5-4D9B-9018-2FA824211E1A}" type="pres">
      <dgm:prSet presAssocID="{A95D5F04-8A3D-455F-99D2-DA15BA2C948C}" presName="spacerL" presStyleCnt="0"/>
      <dgm:spPr/>
    </dgm:pt>
    <dgm:pt modelId="{06B43511-9910-4821-B0F9-3AE755682491}" type="pres">
      <dgm:prSet presAssocID="{A95D5F04-8A3D-455F-99D2-DA15BA2C948C}" presName="sibTrans" presStyleLbl="sibTrans2D1" presStyleIdx="2" presStyleCnt="3" custScaleX="2000000" custScaleY="2000000"/>
      <dgm:spPr/>
      <dgm:t>
        <a:bodyPr/>
        <a:lstStyle/>
        <a:p>
          <a:endParaRPr lang="nb-NO"/>
        </a:p>
      </dgm:t>
    </dgm:pt>
    <dgm:pt modelId="{D695A363-D52F-420E-8CAC-29274C2F081C}" type="pres">
      <dgm:prSet presAssocID="{A95D5F04-8A3D-455F-99D2-DA15BA2C948C}" presName="spacerR" presStyleCnt="0"/>
      <dgm:spPr/>
    </dgm:pt>
    <dgm:pt modelId="{35E56BDB-9904-4757-ADDE-6AB9A796FC76}" type="pres">
      <dgm:prSet presAssocID="{88795698-3C4F-43CD-BCA8-0B31D979398A}" presName="node" presStyleLbl="node1" presStyleIdx="3" presStyleCnt="4" custScaleX="2000000" custScaleY="2000000">
        <dgm:presLayoutVars>
          <dgm:bulletEnabled val="1"/>
        </dgm:presLayoutVars>
      </dgm:prSet>
      <dgm:spPr/>
      <dgm:t>
        <a:bodyPr/>
        <a:lstStyle/>
        <a:p>
          <a:endParaRPr lang="nb-NO"/>
        </a:p>
      </dgm:t>
    </dgm:pt>
  </dgm:ptLst>
  <dgm:cxnLst>
    <dgm:cxn modelId="{60A0F694-215A-4062-B470-99894F8E9263}" srcId="{E277FF10-AFF3-45FB-B89C-C1BFF54FA102}" destId="{92ECFD73-4F20-4CA3-9DD0-C28B454107F6}" srcOrd="2" destOrd="0" parTransId="{90627A32-41C8-4280-AC61-93AAAEA657D1}" sibTransId="{A95D5F04-8A3D-455F-99D2-DA15BA2C948C}"/>
    <dgm:cxn modelId="{916368F3-F20B-4AFD-8281-4B1F44C18D27}" type="presOf" srcId="{E277FF10-AFF3-45FB-B89C-C1BFF54FA102}" destId="{6268ECAA-7BE5-43D6-9E12-F1E7B8A8C9D6}" srcOrd="0" destOrd="0" presId="urn:microsoft.com/office/officeart/2005/8/layout/equation1"/>
    <dgm:cxn modelId="{B031E481-9CCE-47BF-B389-F5990DC0816F}" type="presOf" srcId="{A95D5F04-8A3D-455F-99D2-DA15BA2C948C}" destId="{06B43511-9910-4821-B0F9-3AE755682491}" srcOrd="0" destOrd="0" presId="urn:microsoft.com/office/officeart/2005/8/layout/equation1"/>
    <dgm:cxn modelId="{1324459E-2F35-4C39-9FE8-78FA7E17B290}" type="presOf" srcId="{554B071F-F078-4EFC-8098-A0DB98A0FE76}" destId="{AA21A75C-CB25-41D5-BC41-2F1BDF407C8C}" srcOrd="0" destOrd="0" presId="urn:microsoft.com/office/officeart/2005/8/layout/equation1"/>
    <dgm:cxn modelId="{CB1424A8-A659-4454-93E4-EBA48248B946}" type="presOf" srcId="{B6EE748A-FEFA-43EB-86A7-914305156183}" destId="{A20406C2-8B7F-46CF-9827-49B4FB6608A0}" srcOrd="0" destOrd="0" presId="urn:microsoft.com/office/officeart/2005/8/layout/equation1"/>
    <dgm:cxn modelId="{034EB17E-F904-4FA6-A8ED-D837332FA8BF}" srcId="{E277FF10-AFF3-45FB-B89C-C1BFF54FA102}" destId="{88795698-3C4F-43CD-BCA8-0B31D979398A}" srcOrd="3" destOrd="0" parTransId="{DB36A50C-EB00-4002-A9F3-B45DCCFCC96F}" sibTransId="{1A8801AA-833F-438F-B371-4A9DCC2CD6E3}"/>
    <dgm:cxn modelId="{81DF2ED1-23E8-44E3-871B-1C582C7C7CAD}" type="presOf" srcId="{DF6D4B87-3AF1-4E1C-9DD6-D6C8ED2CD5A1}" destId="{2E14927D-ABDA-4C49-AFCD-07A1A1BD5046}" srcOrd="0" destOrd="0" presId="urn:microsoft.com/office/officeart/2005/8/layout/equation1"/>
    <dgm:cxn modelId="{E9EE4D61-9BE1-458B-AF43-2921ED15482D}" type="presOf" srcId="{92ECFD73-4F20-4CA3-9DD0-C28B454107F6}" destId="{8E124CA7-2D8F-4D06-A855-63CBF6A2AE22}" srcOrd="0" destOrd="0" presId="urn:microsoft.com/office/officeart/2005/8/layout/equation1"/>
    <dgm:cxn modelId="{5BD99D17-4ADF-404F-A9B1-8553D8902033}" type="presOf" srcId="{88795698-3C4F-43CD-BCA8-0B31D979398A}" destId="{35E56BDB-9904-4757-ADDE-6AB9A796FC76}" srcOrd="0" destOrd="0" presId="urn:microsoft.com/office/officeart/2005/8/layout/equation1"/>
    <dgm:cxn modelId="{30AEE1CD-5645-4257-800C-57D50DECFDF4}" srcId="{E277FF10-AFF3-45FB-B89C-C1BFF54FA102}" destId="{554B071F-F078-4EFC-8098-A0DB98A0FE76}" srcOrd="0" destOrd="0" parTransId="{827B8540-5030-4256-83A2-941693E07CD4}" sibTransId="{B6EE748A-FEFA-43EB-86A7-914305156183}"/>
    <dgm:cxn modelId="{F9C2771A-38AB-4B60-B079-4D29C6F3850F}" srcId="{E277FF10-AFF3-45FB-B89C-C1BFF54FA102}" destId="{383B617A-15BF-4321-9C50-AD5245495452}" srcOrd="1" destOrd="0" parTransId="{BE09AF04-A567-4E06-8E7E-09AC210F0D35}" sibTransId="{DF6D4B87-3AF1-4E1C-9DD6-D6C8ED2CD5A1}"/>
    <dgm:cxn modelId="{AB3BEB04-8E10-4BF2-B83A-5EBA7A4C6BE8}" type="presOf" srcId="{383B617A-15BF-4321-9C50-AD5245495452}" destId="{CEC7F6A2-651B-4357-8C8A-3AA5D12EE732}" srcOrd="0" destOrd="0" presId="urn:microsoft.com/office/officeart/2005/8/layout/equation1"/>
    <dgm:cxn modelId="{82148409-1215-42EF-817D-4269CED5BC69}" type="presParOf" srcId="{6268ECAA-7BE5-43D6-9E12-F1E7B8A8C9D6}" destId="{AA21A75C-CB25-41D5-BC41-2F1BDF407C8C}" srcOrd="0" destOrd="0" presId="urn:microsoft.com/office/officeart/2005/8/layout/equation1"/>
    <dgm:cxn modelId="{6DCA422A-069B-4179-BC26-D1A3FCB0BD6D}" type="presParOf" srcId="{6268ECAA-7BE5-43D6-9E12-F1E7B8A8C9D6}" destId="{FBB20035-D3D8-4455-B587-DBE9B5D56D86}" srcOrd="1" destOrd="0" presId="urn:microsoft.com/office/officeart/2005/8/layout/equation1"/>
    <dgm:cxn modelId="{E1197E0C-4257-4231-8DB7-808FE0121708}" type="presParOf" srcId="{6268ECAA-7BE5-43D6-9E12-F1E7B8A8C9D6}" destId="{A20406C2-8B7F-46CF-9827-49B4FB6608A0}" srcOrd="2" destOrd="0" presId="urn:microsoft.com/office/officeart/2005/8/layout/equation1"/>
    <dgm:cxn modelId="{21135A80-C9D7-4FDF-B5CB-2FCDA6380F3B}" type="presParOf" srcId="{6268ECAA-7BE5-43D6-9E12-F1E7B8A8C9D6}" destId="{DE1D8AEC-4FE9-4008-96EC-8EF9D453FC63}" srcOrd="3" destOrd="0" presId="urn:microsoft.com/office/officeart/2005/8/layout/equation1"/>
    <dgm:cxn modelId="{F9853843-D796-4875-B0AF-5A975002F553}" type="presParOf" srcId="{6268ECAA-7BE5-43D6-9E12-F1E7B8A8C9D6}" destId="{CEC7F6A2-651B-4357-8C8A-3AA5D12EE732}" srcOrd="4" destOrd="0" presId="urn:microsoft.com/office/officeart/2005/8/layout/equation1"/>
    <dgm:cxn modelId="{F5DA286B-31BB-4DA4-BE63-5D4F279CE32F}" type="presParOf" srcId="{6268ECAA-7BE5-43D6-9E12-F1E7B8A8C9D6}" destId="{132C7106-E28F-426C-BB2E-90A9ECD00CAE}" srcOrd="5" destOrd="0" presId="urn:microsoft.com/office/officeart/2005/8/layout/equation1"/>
    <dgm:cxn modelId="{921FCD59-F0E5-4B66-95EB-8B04CF3D3F1C}" type="presParOf" srcId="{6268ECAA-7BE5-43D6-9E12-F1E7B8A8C9D6}" destId="{2E14927D-ABDA-4C49-AFCD-07A1A1BD5046}" srcOrd="6" destOrd="0" presId="urn:microsoft.com/office/officeart/2005/8/layout/equation1"/>
    <dgm:cxn modelId="{DA87395C-DDFB-4DE3-B681-4942A822BE3A}" type="presParOf" srcId="{6268ECAA-7BE5-43D6-9E12-F1E7B8A8C9D6}" destId="{98A37E09-5980-45C9-B98C-693EF659A153}" srcOrd="7" destOrd="0" presId="urn:microsoft.com/office/officeart/2005/8/layout/equation1"/>
    <dgm:cxn modelId="{277F4DAE-7CAF-4B7B-AC26-AB63D89E5476}" type="presParOf" srcId="{6268ECAA-7BE5-43D6-9E12-F1E7B8A8C9D6}" destId="{8E124CA7-2D8F-4D06-A855-63CBF6A2AE22}" srcOrd="8" destOrd="0" presId="urn:microsoft.com/office/officeart/2005/8/layout/equation1"/>
    <dgm:cxn modelId="{6A5DD948-D0CB-48BC-B10D-D3119BDD5522}" type="presParOf" srcId="{6268ECAA-7BE5-43D6-9E12-F1E7B8A8C9D6}" destId="{4078DF02-79A5-4D9B-9018-2FA824211E1A}" srcOrd="9" destOrd="0" presId="urn:microsoft.com/office/officeart/2005/8/layout/equation1"/>
    <dgm:cxn modelId="{4630D1D4-58C3-403E-B0B4-2D0E17969FFD}" type="presParOf" srcId="{6268ECAA-7BE5-43D6-9E12-F1E7B8A8C9D6}" destId="{06B43511-9910-4821-B0F9-3AE755682491}" srcOrd="10" destOrd="0" presId="urn:microsoft.com/office/officeart/2005/8/layout/equation1"/>
    <dgm:cxn modelId="{48728909-7FBC-444B-8A6A-176484392933}" type="presParOf" srcId="{6268ECAA-7BE5-43D6-9E12-F1E7B8A8C9D6}" destId="{D695A363-D52F-420E-8CAC-29274C2F081C}" srcOrd="11" destOrd="0" presId="urn:microsoft.com/office/officeart/2005/8/layout/equation1"/>
    <dgm:cxn modelId="{A75B4D7A-7BD5-4B4C-A361-5357CAAFE8FC}" type="presParOf" srcId="{6268ECAA-7BE5-43D6-9E12-F1E7B8A8C9D6}" destId="{35E56BDB-9904-4757-ADDE-6AB9A796FC76}"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77FF10-AFF3-45FB-B89C-C1BFF54FA102}" type="doc">
      <dgm:prSet loTypeId="urn:microsoft.com/office/officeart/2005/8/layout/equation1" loCatId="process" qsTypeId="urn:microsoft.com/office/officeart/2005/8/quickstyle/simple1" qsCatId="simple" csTypeId="urn:microsoft.com/office/officeart/2005/8/colors/accent1_2" csCatId="accent1" phldr="1"/>
      <dgm:spPr/>
    </dgm:pt>
    <dgm:pt modelId="{554B071F-F078-4EFC-8098-A0DB98A0FE76}">
      <dgm:prSet phldrT="[Tekst]" custT="1"/>
      <dgm:spPr/>
      <dgm:t>
        <a:bodyPr/>
        <a:lstStyle/>
        <a:p>
          <a:r>
            <a:rPr lang="nb-NO" sz="1400" dirty="0"/>
            <a:t>Strategisk </a:t>
          </a:r>
        </a:p>
        <a:p>
          <a:r>
            <a:rPr lang="nb-NO" sz="1400" dirty="0"/>
            <a:t>allokering</a:t>
          </a:r>
        </a:p>
      </dgm:t>
    </dgm:pt>
    <dgm:pt modelId="{827B8540-5030-4256-83A2-941693E07CD4}" type="parTrans" cxnId="{30AEE1CD-5645-4257-800C-57D50DECFDF4}">
      <dgm:prSet/>
      <dgm:spPr/>
      <dgm:t>
        <a:bodyPr/>
        <a:lstStyle/>
        <a:p>
          <a:endParaRPr lang="nb-NO"/>
        </a:p>
      </dgm:t>
    </dgm:pt>
    <dgm:pt modelId="{B6EE748A-FEFA-43EB-86A7-914305156183}" type="sibTrans" cxnId="{30AEE1CD-5645-4257-800C-57D50DECFDF4}">
      <dgm:prSet/>
      <dgm:spPr/>
      <dgm:t>
        <a:bodyPr/>
        <a:lstStyle/>
        <a:p>
          <a:endParaRPr lang="nb-NO"/>
        </a:p>
      </dgm:t>
    </dgm:pt>
    <dgm:pt modelId="{383B617A-15BF-4321-9C50-AD5245495452}">
      <dgm:prSet phldrT="[Tekst]" custT="1"/>
      <dgm:spPr>
        <a:solidFill>
          <a:schemeClr val="accent4"/>
        </a:solidFill>
      </dgm:spPr>
      <dgm:t>
        <a:bodyPr/>
        <a:lstStyle/>
        <a:p>
          <a:r>
            <a:rPr lang="nb-NO" sz="1400" dirty="0"/>
            <a:t>Re-balansering</a:t>
          </a:r>
        </a:p>
      </dgm:t>
    </dgm:pt>
    <dgm:pt modelId="{BE09AF04-A567-4E06-8E7E-09AC210F0D35}" type="parTrans" cxnId="{F9C2771A-38AB-4B60-B079-4D29C6F3850F}">
      <dgm:prSet/>
      <dgm:spPr/>
      <dgm:t>
        <a:bodyPr/>
        <a:lstStyle/>
        <a:p>
          <a:endParaRPr lang="nb-NO"/>
        </a:p>
      </dgm:t>
    </dgm:pt>
    <dgm:pt modelId="{DF6D4B87-3AF1-4E1C-9DD6-D6C8ED2CD5A1}" type="sibTrans" cxnId="{F9C2771A-38AB-4B60-B079-4D29C6F3850F}">
      <dgm:prSet/>
      <dgm:spPr/>
      <dgm:t>
        <a:bodyPr/>
        <a:lstStyle/>
        <a:p>
          <a:endParaRPr lang="nb-NO"/>
        </a:p>
      </dgm:t>
    </dgm:pt>
    <dgm:pt modelId="{88795698-3C4F-43CD-BCA8-0B31D979398A}">
      <dgm:prSet phldrT="[Tekst]" custT="1"/>
      <dgm:spPr>
        <a:solidFill>
          <a:schemeClr val="accent5"/>
        </a:solidFill>
      </dgm:spPr>
      <dgm:t>
        <a:bodyPr/>
        <a:lstStyle/>
        <a:p>
          <a:r>
            <a:rPr lang="nb-NO" sz="1400" dirty="0"/>
            <a:t>En gratis lunsj</a:t>
          </a:r>
        </a:p>
      </dgm:t>
    </dgm:pt>
    <dgm:pt modelId="{DB36A50C-EB00-4002-A9F3-B45DCCFCC96F}" type="parTrans" cxnId="{034EB17E-F904-4FA6-A8ED-D837332FA8BF}">
      <dgm:prSet/>
      <dgm:spPr/>
      <dgm:t>
        <a:bodyPr/>
        <a:lstStyle/>
        <a:p>
          <a:endParaRPr lang="nb-NO"/>
        </a:p>
      </dgm:t>
    </dgm:pt>
    <dgm:pt modelId="{1A8801AA-833F-438F-B371-4A9DCC2CD6E3}" type="sibTrans" cxnId="{034EB17E-F904-4FA6-A8ED-D837332FA8BF}">
      <dgm:prSet/>
      <dgm:spPr/>
      <dgm:t>
        <a:bodyPr/>
        <a:lstStyle/>
        <a:p>
          <a:endParaRPr lang="nb-NO"/>
        </a:p>
      </dgm:t>
    </dgm:pt>
    <dgm:pt modelId="{92ECFD73-4F20-4CA3-9DD0-C28B454107F6}">
      <dgm:prSet custT="1"/>
      <dgm:spPr>
        <a:solidFill>
          <a:schemeClr val="accent3"/>
        </a:solidFill>
      </dgm:spPr>
      <dgm:t>
        <a:bodyPr/>
        <a:lstStyle/>
        <a:p>
          <a:r>
            <a:rPr lang="nb-NO" sz="1400" dirty="0"/>
            <a:t>Forvaltningshonorar</a:t>
          </a:r>
        </a:p>
      </dgm:t>
    </dgm:pt>
    <dgm:pt modelId="{90627A32-41C8-4280-AC61-93AAAEA657D1}" type="parTrans" cxnId="{60A0F694-215A-4062-B470-99894F8E9263}">
      <dgm:prSet/>
      <dgm:spPr/>
      <dgm:t>
        <a:bodyPr/>
        <a:lstStyle/>
        <a:p>
          <a:endParaRPr lang="nb-NO"/>
        </a:p>
      </dgm:t>
    </dgm:pt>
    <dgm:pt modelId="{A95D5F04-8A3D-455F-99D2-DA15BA2C948C}" type="sibTrans" cxnId="{60A0F694-215A-4062-B470-99894F8E9263}">
      <dgm:prSet/>
      <dgm:spPr/>
      <dgm:t>
        <a:bodyPr/>
        <a:lstStyle/>
        <a:p>
          <a:endParaRPr lang="nb-NO"/>
        </a:p>
      </dgm:t>
    </dgm:pt>
    <dgm:pt modelId="{6268ECAA-7BE5-43D6-9E12-F1E7B8A8C9D6}" type="pres">
      <dgm:prSet presAssocID="{E277FF10-AFF3-45FB-B89C-C1BFF54FA102}" presName="linearFlow" presStyleCnt="0">
        <dgm:presLayoutVars>
          <dgm:dir/>
          <dgm:resizeHandles val="exact"/>
        </dgm:presLayoutVars>
      </dgm:prSet>
      <dgm:spPr/>
    </dgm:pt>
    <dgm:pt modelId="{AA21A75C-CB25-41D5-BC41-2F1BDF407C8C}" type="pres">
      <dgm:prSet presAssocID="{554B071F-F078-4EFC-8098-A0DB98A0FE76}" presName="node" presStyleLbl="node1" presStyleIdx="0" presStyleCnt="4" custScaleX="2000000" custScaleY="2000000">
        <dgm:presLayoutVars>
          <dgm:bulletEnabled val="1"/>
        </dgm:presLayoutVars>
      </dgm:prSet>
      <dgm:spPr/>
      <dgm:t>
        <a:bodyPr/>
        <a:lstStyle/>
        <a:p>
          <a:endParaRPr lang="nb-NO"/>
        </a:p>
      </dgm:t>
    </dgm:pt>
    <dgm:pt modelId="{FBB20035-D3D8-4455-B587-DBE9B5D56D86}" type="pres">
      <dgm:prSet presAssocID="{B6EE748A-FEFA-43EB-86A7-914305156183}" presName="spacerL" presStyleCnt="0"/>
      <dgm:spPr/>
    </dgm:pt>
    <dgm:pt modelId="{A20406C2-8B7F-46CF-9827-49B4FB6608A0}" type="pres">
      <dgm:prSet presAssocID="{B6EE748A-FEFA-43EB-86A7-914305156183}" presName="sibTrans" presStyleLbl="sibTrans2D1" presStyleIdx="0" presStyleCnt="3" custScaleX="2000000" custScaleY="2000000"/>
      <dgm:spPr/>
      <dgm:t>
        <a:bodyPr/>
        <a:lstStyle/>
        <a:p>
          <a:endParaRPr lang="nb-NO"/>
        </a:p>
      </dgm:t>
    </dgm:pt>
    <dgm:pt modelId="{DE1D8AEC-4FE9-4008-96EC-8EF9D453FC63}" type="pres">
      <dgm:prSet presAssocID="{B6EE748A-FEFA-43EB-86A7-914305156183}" presName="spacerR" presStyleCnt="0"/>
      <dgm:spPr/>
    </dgm:pt>
    <dgm:pt modelId="{CEC7F6A2-651B-4357-8C8A-3AA5D12EE732}" type="pres">
      <dgm:prSet presAssocID="{383B617A-15BF-4321-9C50-AD5245495452}" presName="node" presStyleLbl="node1" presStyleIdx="1" presStyleCnt="4" custScaleX="2000000" custScaleY="2000000">
        <dgm:presLayoutVars>
          <dgm:bulletEnabled val="1"/>
        </dgm:presLayoutVars>
      </dgm:prSet>
      <dgm:spPr/>
      <dgm:t>
        <a:bodyPr/>
        <a:lstStyle/>
        <a:p>
          <a:endParaRPr lang="nb-NO"/>
        </a:p>
      </dgm:t>
    </dgm:pt>
    <dgm:pt modelId="{132C7106-E28F-426C-BB2E-90A9ECD00CAE}" type="pres">
      <dgm:prSet presAssocID="{DF6D4B87-3AF1-4E1C-9DD6-D6C8ED2CD5A1}" presName="spacerL" presStyleCnt="0"/>
      <dgm:spPr/>
    </dgm:pt>
    <dgm:pt modelId="{2E14927D-ABDA-4C49-AFCD-07A1A1BD5046}" type="pres">
      <dgm:prSet presAssocID="{DF6D4B87-3AF1-4E1C-9DD6-D6C8ED2CD5A1}" presName="sibTrans" presStyleLbl="sibTrans2D1" presStyleIdx="1" presStyleCnt="3" custScaleX="2000000" custScaleY="2000000"/>
      <dgm:spPr/>
      <dgm:t>
        <a:bodyPr/>
        <a:lstStyle/>
        <a:p>
          <a:endParaRPr lang="nb-NO"/>
        </a:p>
      </dgm:t>
    </dgm:pt>
    <dgm:pt modelId="{98A37E09-5980-45C9-B98C-693EF659A153}" type="pres">
      <dgm:prSet presAssocID="{DF6D4B87-3AF1-4E1C-9DD6-D6C8ED2CD5A1}" presName="spacerR" presStyleCnt="0"/>
      <dgm:spPr/>
    </dgm:pt>
    <dgm:pt modelId="{8E124CA7-2D8F-4D06-A855-63CBF6A2AE22}" type="pres">
      <dgm:prSet presAssocID="{92ECFD73-4F20-4CA3-9DD0-C28B454107F6}" presName="node" presStyleLbl="node1" presStyleIdx="2" presStyleCnt="4" custScaleX="2000000" custScaleY="2000000">
        <dgm:presLayoutVars>
          <dgm:bulletEnabled val="1"/>
        </dgm:presLayoutVars>
      </dgm:prSet>
      <dgm:spPr/>
      <dgm:t>
        <a:bodyPr/>
        <a:lstStyle/>
        <a:p>
          <a:endParaRPr lang="nb-NO"/>
        </a:p>
      </dgm:t>
    </dgm:pt>
    <dgm:pt modelId="{4078DF02-79A5-4D9B-9018-2FA824211E1A}" type="pres">
      <dgm:prSet presAssocID="{A95D5F04-8A3D-455F-99D2-DA15BA2C948C}" presName="spacerL" presStyleCnt="0"/>
      <dgm:spPr/>
    </dgm:pt>
    <dgm:pt modelId="{06B43511-9910-4821-B0F9-3AE755682491}" type="pres">
      <dgm:prSet presAssocID="{A95D5F04-8A3D-455F-99D2-DA15BA2C948C}" presName="sibTrans" presStyleLbl="sibTrans2D1" presStyleIdx="2" presStyleCnt="3" custScaleX="2000000" custScaleY="2000000"/>
      <dgm:spPr/>
      <dgm:t>
        <a:bodyPr/>
        <a:lstStyle/>
        <a:p>
          <a:endParaRPr lang="nb-NO"/>
        </a:p>
      </dgm:t>
    </dgm:pt>
    <dgm:pt modelId="{D695A363-D52F-420E-8CAC-29274C2F081C}" type="pres">
      <dgm:prSet presAssocID="{A95D5F04-8A3D-455F-99D2-DA15BA2C948C}" presName="spacerR" presStyleCnt="0"/>
      <dgm:spPr/>
    </dgm:pt>
    <dgm:pt modelId="{35E56BDB-9904-4757-ADDE-6AB9A796FC76}" type="pres">
      <dgm:prSet presAssocID="{88795698-3C4F-43CD-BCA8-0B31D979398A}" presName="node" presStyleLbl="node1" presStyleIdx="3" presStyleCnt="4" custScaleX="2000000" custScaleY="2000000">
        <dgm:presLayoutVars>
          <dgm:bulletEnabled val="1"/>
        </dgm:presLayoutVars>
      </dgm:prSet>
      <dgm:spPr/>
      <dgm:t>
        <a:bodyPr/>
        <a:lstStyle/>
        <a:p>
          <a:endParaRPr lang="nb-NO"/>
        </a:p>
      </dgm:t>
    </dgm:pt>
  </dgm:ptLst>
  <dgm:cxnLst>
    <dgm:cxn modelId="{D1440853-8093-4514-83E8-516BF4BAFFDD}" type="presOf" srcId="{B6EE748A-FEFA-43EB-86A7-914305156183}" destId="{A20406C2-8B7F-46CF-9827-49B4FB6608A0}" srcOrd="0" destOrd="0" presId="urn:microsoft.com/office/officeart/2005/8/layout/equation1"/>
    <dgm:cxn modelId="{D8099104-F8DC-4D77-BAE4-EDA63C7C538B}" type="presOf" srcId="{E277FF10-AFF3-45FB-B89C-C1BFF54FA102}" destId="{6268ECAA-7BE5-43D6-9E12-F1E7B8A8C9D6}" srcOrd="0" destOrd="0" presId="urn:microsoft.com/office/officeart/2005/8/layout/equation1"/>
    <dgm:cxn modelId="{60A0F694-215A-4062-B470-99894F8E9263}" srcId="{E277FF10-AFF3-45FB-B89C-C1BFF54FA102}" destId="{92ECFD73-4F20-4CA3-9DD0-C28B454107F6}" srcOrd="2" destOrd="0" parTransId="{90627A32-41C8-4280-AC61-93AAAEA657D1}" sibTransId="{A95D5F04-8A3D-455F-99D2-DA15BA2C948C}"/>
    <dgm:cxn modelId="{9B8A28D4-24C4-4626-B3BE-C86002DE74F5}" type="presOf" srcId="{383B617A-15BF-4321-9C50-AD5245495452}" destId="{CEC7F6A2-651B-4357-8C8A-3AA5D12EE732}" srcOrd="0" destOrd="0" presId="urn:microsoft.com/office/officeart/2005/8/layout/equation1"/>
    <dgm:cxn modelId="{85187968-4887-4743-BD90-E9AFD6419E45}" type="presOf" srcId="{A95D5F04-8A3D-455F-99D2-DA15BA2C948C}" destId="{06B43511-9910-4821-B0F9-3AE755682491}" srcOrd="0" destOrd="0" presId="urn:microsoft.com/office/officeart/2005/8/layout/equation1"/>
    <dgm:cxn modelId="{034EB17E-F904-4FA6-A8ED-D837332FA8BF}" srcId="{E277FF10-AFF3-45FB-B89C-C1BFF54FA102}" destId="{88795698-3C4F-43CD-BCA8-0B31D979398A}" srcOrd="3" destOrd="0" parTransId="{DB36A50C-EB00-4002-A9F3-B45DCCFCC96F}" sibTransId="{1A8801AA-833F-438F-B371-4A9DCC2CD6E3}"/>
    <dgm:cxn modelId="{47B9E584-3F0B-48CB-BD13-353BFD437014}" type="presOf" srcId="{DF6D4B87-3AF1-4E1C-9DD6-D6C8ED2CD5A1}" destId="{2E14927D-ABDA-4C49-AFCD-07A1A1BD5046}" srcOrd="0" destOrd="0" presId="urn:microsoft.com/office/officeart/2005/8/layout/equation1"/>
    <dgm:cxn modelId="{FC9F9AF6-9FCB-46CF-8BAF-A102B00CBC82}" type="presOf" srcId="{92ECFD73-4F20-4CA3-9DD0-C28B454107F6}" destId="{8E124CA7-2D8F-4D06-A855-63CBF6A2AE22}" srcOrd="0" destOrd="0" presId="urn:microsoft.com/office/officeart/2005/8/layout/equation1"/>
    <dgm:cxn modelId="{30AEE1CD-5645-4257-800C-57D50DECFDF4}" srcId="{E277FF10-AFF3-45FB-B89C-C1BFF54FA102}" destId="{554B071F-F078-4EFC-8098-A0DB98A0FE76}" srcOrd="0" destOrd="0" parTransId="{827B8540-5030-4256-83A2-941693E07CD4}" sibTransId="{B6EE748A-FEFA-43EB-86A7-914305156183}"/>
    <dgm:cxn modelId="{07F03A8E-659E-4108-AD6B-C4D4FEF376A9}" type="presOf" srcId="{88795698-3C4F-43CD-BCA8-0B31D979398A}" destId="{35E56BDB-9904-4757-ADDE-6AB9A796FC76}" srcOrd="0" destOrd="0" presId="urn:microsoft.com/office/officeart/2005/8/layout/equation1"/>
    <dgm:cxn modelId="{7176BE6E-CD6D-4D0C-B097-8DB3DA5C0A61}" type="presOf" srcId="{554B071F-F078-4EFC-8098-A0DB98A0FE76}" destId="{AA21A75C-CB25-41D5-BC41-2F1BDF407C8C}" srcOrd="0" destOrd="0" presId="urn:microsoft.com/office/officeart/2005/8/layout/equation1"/>
    <dgm:cxn modelId="{F9C2771A-38AB-4B60-B079-4D29C6F3850F}" srcId="{E277FF10-AFF3-45FB-B89C-C1BFF54FA102}" destId="{383B617A-15BF-4321-9C50-AD5245495452}" srcOrd="1" destOrd="0" parTransId="{BE09AF04-A567-4E06-8E7E-09AC210F0D35}" sibTransId="{DF6D4B87-3AF1-4E1C-9DD6-D6C8ED2CD5A1}"/>
    <dgm:cxn modelId="{A16EF7EC-F74D-4ABA-B300-E543329CF34B}" type="presParOf" srcId="{6268ECAA-7BE5-43D6-9E12-F1E7B8A8C9D6}" destId="{AA21A75C-CB25-41D5-BC41-2F1BDF407C8C}" srcOrd="0" destOrd="0" presId="urn:microsoft.com/office/officeart/2005/8/layout/equation1"/>
    <dgm:cxn modelId="{74FC2C52-C5A0-468D-85DB-BD3A1DD23791}" type="presParOf" srcId="{6268ECAA-7BE5-43D6-9E12-F1E7B8A8C9D6}" destId="{FBB20035-D3D8-4455-B587-DBE9B5D56D86}" srcOrd="1" destOrd="0" presId="urn:microsoft.com/office/officeart/2005/8/layout/equation1"/>
    <dgm:cxn modelId="{7FF5BD3B-2BAB-4C16-A9B2-614E0CDF8BF1}" type="presParOf" srcId="{6268ECAA-7BE5-43D6-9E12-F1E7B8A8C9D6}" destId="{A20406C2-8B7F-46CF-9827-49B4FB6608A0}" srcOrd="2" destOrd="0" presId="urn:microsoft.com/office/officeart/2005/8/layout/equation1"/>
    <dgm:cxn modelId="{29DF29A5-3133-49E4-8DCE-3AC889F2A2D9}" type="presParOf" srcId="{6268ECAA-7BE5-43D6-9E12-F1E7B8A8C9D6}" destId="{DE1D8AEC-4FE9-4008-96EC-8EF9D453FC63}" srcOrd="3" destOrd="0" presId="urn:microsoft.com/office/officeart/2005/8/layout/equation1"/>
    <dgm:cxn modelId="{4BBE41BF-F894-4758-BAD8-EC2622AC4EA0}" type="presParOf" srcId="{6268ECAA-7BE5-43D6-9E12-F1E7B8A8C9D6}" destId="{CEC7F6A2-651B-4357-8C8A-3AA5D12EE732}" srcOrd="4" destOrd="0" presId="urn:microsoft.com/office/officeart/2005/8/layout/equation1"/>
    <dgm:cxn modelId="{0A6F819D-0776-4300-A123-2D1CA461E351}" type="presParOf" srcId="{6268ECAA-7BE5-43D6-9E12-F1E7B8A8C9D6}" destId="{132C7106-E28F-426C-BB2E-90A9ECD00CAE}" srcOrd="5" destOrd="0" presId="urn:microsoft.com/office/officeart/2005/8/layout/equation1"/>
    <dgm:cxn modelId="{F8028F8A-EAC7-4769-ADED-723CB7321056}" type="presParOf" srcId="{6268ECAA-7BE5-43D6-9E12-F1E7B8A8C9D6}" destId="{2E14927D-ABDA-4C49-AFCD-07A1A1BD5046}" srcOrd="6" destOrd="0" presId="urn:microsoft.com/office/officeart/2005/8/layout/equation1"/>
    <dgm:cxn modelId="{41E53392-ED16-40A7-BFD8-78E8824F8D94}" type="presParOf" srcId="{6268ECAA-7BE5-43D6-9E12-F1E7B8A8C9D6}" destId="{98A37E09-5980-45C9-B98C-693EF659A153}" srcOrd="7" destOrd="0" presId="urn:microsoft.com/office/officeart/2005/8/layout/equation1"/>
    <dgm:cxn modelId="{ED602DE6-7630-45E5-B610-A3954448E8E9}" type="presParOf" srcId="{6268ECAA-7BE5-43D6-9E12-F1E7B8A8C9D6}" destId="{8E124CA7-2D8F-4D06-A855-63CBF6A2AE22}" srcOrd="8" destOrd="0" presId="urn:microsoft.com/office/officeart/2005/8/layout/equation1"/>
    <dgm:cxn modelId="{58CAEA97-71B3-4127-8628-80A04FEF1E46}" type="presParOf" srcId="{6268ECAA-7BE5-43D6-9E12-F1E7B8A8C9D6}" destId="{4078DF02-79A5-4D9B-9018-2FA824211E1A}" srcOrd="9" destOrd="0" presId="urn:microsoft.com/office/officeart/2005/8/layout/equation1"/>
    <dgm:cxn modelId="{C0722628-7C1F-44D2-8600-4BDE905D647A}" type="presParOf" srcId="{6268ECAA-7BE5-43D6-9E12-F1E7B8A8C9D6}" destId="{06B43511-9910-4821-B0F9-3AE755682491}" srcOrd="10" destOrd="0" presId="urn:microsoft.com/office/officeart/2005/8/layout/equation1"/>
    <dgm:cxn modelId="{2630E2C9-270B-495D-99A0-8A19CF1A9070}" type="presParOf" srcId="{6268ECAA-7BE5-43D6-9E12-F1E7B8A8C9D6}" destId="{D695A363-D52F-420E-8CAC-29274C2F081C}" srcOrd="11" destOrd="0" presId="urn:microsoft.com/office/officeart/2005/8/layout/equation1"/>
    <dgm:cxn modelId="{EA488110-A5F4-4B85-B13F-5F15AAD823D4}" type="presParOf" srcId="{6268ECAA-7BE5-43D6-9E12-F1E7B8A8C9D6}" destId="{35E56BDB-9904-4757-ADDE-6AB9A796FC76}"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1A75C-CB25-41D5-BC41-2F1BDF407C8C}">
      <dsp:nvSpPr>
        <dsp:cNvPr id="0" name=""/>
        <dsp:cNvSpPr/>
      </dsp:nvSpPr>
      <dsp:spPr>
        <a:xfrm>
          <a:off x="3319" y="1103039"/>
          <a:ext cx="1426517" cy="1426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Strategisk </a:t>
          </a:r>
        </a:p>
        <a:p>
          <a:pPr lvl="0" algn="ctr" defTabSz="622300">
            <a:lnSpc>
              <a:spcPct val="90000"/>
            </a:lnSpc>
            <a:spcBef>
              <a:spcPct val="0"/>
            </a:spcBef>
            <a:spcAft>
              <a:spcPct val="35000"/>
            </a:spcAft>
          </a:pPr>
          <a:r>
            <a:rPr lang="nb-NO" sz="1400" kern="1200" dirty="0"/>
            <a:t>allokering</a:t>
          </a:r>
        </a:p>
      </dsp:txBody>
      <dsp:txXfrm>
        <a:off x="212228" y="1311948"/>
        <a:ext cx="1008699" cy="1008699"/>
      </dsp:txXfrm>
    </dsp:sp>
    <dsp:sp modelId="{A20406C2-8B7F-46CF-9827-49B4FB6608A0}">
      <dsp:nvSpPr>
        <dsp:cNvPr id="0" name=""/>
        <dsp:cNvSpPr/>
      </dsp:nvSpPr>
      <dsp:spPr>
        <a:xfrm>
          <a:off x="1435628"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1545297" y="1718998"/>
        <a:ext cx="608042" cy="194600"/>
      </dsp:txXfrm>
    </dsp:sp>
    <dsp:sp modelId="{CEC7F6A2-651B-4357-8C8A-3AA5D12EE732}">
      <dsp:nvSpPr>
        <dsp:cNvPr id="0" name=""/>
        <dsp:cNvSpPr/>
      </dsp:nvSpPr>
      <dsp:spPr>
        <a:xfrm>
          <a:off x="2268800" y="1103039"/>
          <a:ext cx="1426517" cy="142651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nb-NO" sz="6400" kern="1200" dirty="0"/>
        </a:p>
      </dsp:txBody>
      <dsp:txXfrm>
        <a:off x="2477709" y="1311948"/>
        <a:ext cx="1008699" cy="1008699"/>
      </dsp:txXfrm>
    </dsp:sp>
    <dsp:sp modelId="{2E14927D-ABDA-4C49-AFCD-07A1A1BD5046}">
      <dsp:nvSpPr>
        <dsp:cNvPr id="0" name=""/>
        <dsp:cNvSpPr/>
      </dsp:nvSpPr>
      <dsp:spPr>
        <a:xfrm>
          <a:off x="3701109"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3810778" y="1718998"/>
        <a:ext cx="608042" cy="194600"/>
      </dsp:txXfrm>
    </dsp:sp>
    <dsp:sp modelId="{8E124CA7-2D8F-4D06-A855-63CBF6A2AE22}">
      <dsp:nvSpPr>
        <dsp:cNvPr id="0" name=""/>
        <dsp:cNvSpPr/>
      </dsp:nvSpPr>
      <dsp:spPr>
        <a:xfrm>
          <a:off x="4534281" y="1103039"/>
          <a:ext cx="1426517" cy="1426517"/>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nb-NO" sz="6400" kern="1200" dirty="0"/>
        </a:p>
      </dsp:txBody>
      <dsp:txXfrm>
        <a:off x="4743190" y="1311948"/>
        <a:ext cx="1008699" cy="1008699"/>
      </dsp:txXfrm>
    </dsp:sp>
    <dsp:sp modelId="{06B43511-9910-4821-B0F9-3AE755682491}">
      <dsp:nvSpPr>
        <dsp:cNvPr id="0" name=""/>
        <dsp:cNvSpPr/>
      </dsp:nvSpPr>
      <dsp:spPr>
        <a:xfrm>
          <a:off x="5966590" y="1402608"/>
          <a:ext cx="827380" cy="82738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nb-NO" sz="3700" kern="1200"/>
        </a:p>
      </dsp:txBody>
      <dsp:txXfrm>
        <a:off x="6076259" y="1573048"/>
        <a:ext cx="608042" cy="486500"/>
      </dsp:txXfrm>
    </dsp:sp>
    <dsp:sp modelId="{35E56BDB-9904-4757-ADDE-6AB9A796FC76}">
      <dsp:nvSpPr>
        <dsp:cNvPr id="0" name=""/>
        <dsp:cNvSpPr/>
      </dsp:nvSpPr>
      <dsp:spPr>
        <a:xfrm>
          <a:off x="6799762" y="1103039"/>
          <a:ext cx="1426517" cy="142651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En gratis lunsj</a:t>
          </a:r>
        </a:p>
      </dsp:txBody>
      <dsp:txXfrm>
        <a:off x="7008671" y="1311948"/>
        <a:ext cx="1008699" cy="1008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1A75C-CB25-41D5-BC41-2F1BDF407C8C}">
      <dsp:nvSpPr>
        <dsp:cNvPr id="0" name=""/>
        <dsp:cNvSpPr/>
      </dsp:nvSpPr>
      <dsp:spPr>
        <a:xfrm>
          <a:off x="3319" y="1103039"/>
          <a:ext cx="1426517" cy="1426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Strategisk </a:t>
          </a:r>
        </a:p>
        <a:p>
          <a:pPr lvl="0" algn="ctr" defTabSz="622300">
            <a:lnSpc>
              <a:spcPct val="90000"/>
            </a:lnSpc>
            <a:spcBef>
              <a:spcPct val="0"/>
            </a:spcBef>
            <a:spcAft>
              <a:spcPct val="35000"/>
            </a:spcAft>
          </a:pPr>
          <a:r>
            <a:rPr lang="nb-NO" sz="1400" kern="1200" dirty="0"/>
            <a:t>allokering</a:t>
          </a:r>
        </a:p>
      </dsp:txBody>
      <dsp:txXfrm>
        <a:off x="212228" y="1311948"/>
        <a:ext cx="1008699" cy="1008699"/>
      </dsp:txXfrm>
    </dsp:sp>
    <dsp:sp modelId="{A20406C2-8B7F-46CF-9827-49B4FB6608A0}">
      <dsp:nvSpPr>
        <dsp:cNvPr id="0" name=""/>
        <dsp:cNvSpPr/>
      </dsp:nvSpPr>
      <dsp:spPr>
        <a:xfrm>
          <a:off x="1435628"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1545297" y="1718998"/>
        <a:ext cx="608042" cy="194600"/>
      </dsp:txXfrm>
    </dsp:sp>
    <dsp:sp modelId="{CEC7F6A2-651B-4357-8C8A-3AA5D12EE732}">
      <dsp:nvSpPr>
        <dsp:cNvPr id="0" name=""/>
        <dsp:cNvSpPr/>
      </dsp:nvSpPr>
      <dsp:spPr>
        <a:xfrm>
          <a:off x="2268800" y="1103039"/>
          <a:ext cx="1426517" cy="142651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Re-</a:t>
          </a:r>
        </a:p>
        <a:p>
          <a:pPr lvl="0" algn="ctr" defTabSz="622300">
            <a:lnSpc>
              <a:spcPct val="90000"/>
            </a:lnSpc>
            <a:spcBef>
              <a:spcPct val="0"/>
            </a:spcBef>
            <a:spcAft>
              <a:spcPct val="35000"/>
            </a:spcAft>
          </a:pPr>
          <a:r>
            <a:rPr lang="nb-NO" sz="1400" kern="1200" dirty="0"/>
            <a:t>balansering</a:t>
          </a:r>
        </a:p>
      </dsp:txBody>
      <dsp:txXfrm>
        <a:off x="2477709" y="1311948"/>
        <a:ext cx="1008699" cy="1008699"/>
      </dsp:txXfrm>
    </dsp:sp>
    <dsp:sp modelId="{2E14927D-ABDA-4C49-AFCD-07A1A1BD5046}">
      <dsp:nvSpPr>
        <dsp:cNvPr id="0" name=""/>
        <dsp:cNvSpPr/>
      </dsp:nvSpPr>
      <dsp:spPr>
        <a:xfrm>
          <a:off x="3701109"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3810778" y="1718998"/>
        <a:ext cx="608042" cy="194600"/>
      </dsp:txXfrm>
    </dsp:sp>
    <dsp:sp modelId="{8E124CA7-2D8F-4D06-A855-63CBF6A2AE22}">
      <dsp:nvSpPr>
        <dsp:cNvPr id="0" name=""/>
        <dsp:cNvSpPr/>
      </dsp:nvSpPr>
      <dsp:spPr>
        <a:xfrm>
          <a:off x="4534281" y="1103039"/>
          <a:ext cx="1426517" cy="1426517"/>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nb-NO" sz="6400" kern="1200" dirty="0"/>
        </a:p>
      </dsp:txBody>
      <dsp:txXfrm>
        <a:off x="4743190" y="1311948"/>
        <a:ext cx="1008699" cy="1008699"/>
      </dsp:txXfrm>
    </dsp:sp>
    <dsp:sp modelId="{06B43511-9910-4821-B0F9-3AE755682491}">
      <dsp:nvSpPr>
        <dsp:cNvPr id="0" name=""/>
        <dsp:cNvSpPr/>
      </dsp:nvSpPr>
      <dsp:spPr>
        <a:xfrm>
          <a:off x="5966590" y="1402608"/>
          <a:ext cx="827380" cy="82738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nb-NO" sz="3700" kern="1200"/>
        </a:p>
      </dsp:txBody>
      <dsp:txXfrm>
        <a:off x="6076259" y="1573048"/>
        <a:ext cx="608042" cy="486500"/>
      </dsp:txXfrm>
    </dsp:sp>
    <dsp:sp modelId="{35E56BDB-9904-4757-ADDE-6AB9A796FC76}">
      <dsp:nvSpPr>
        <dsp:cNvPr id="0" name=""/>
        <dsp:cNvSpPr/>
      </dsp:nvSpPr>
      <dsp:spPr>
        <a:xfrm>
          <a:off x="6799762" y="1103039"/>
          <a:ext cx="1426517" cy="142651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En gratis lunsj</a:t>
          </a:r>
        </a:p>
      </dsp:txBody>
      <dsp:txXfrm>
        <a:off x="7008671" y="1311948"/>
        <a:ext cx="1008699" cy="1008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1A75C-CB25-41D5-BC41-2F1BDF407C8C}">
      <dsp:nvSpPr>
        <dsp:cNvPr id="0" name=""/>
        <dsp:cNvSpPr/>
      </dsp:nvSpPr>
      <dsp:spPr>
        <a:xfrm>
          <a:off x="3319" y="1103039"/>
          <a:ext cx="1426517" cy="1426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Strategisk </a:t>
          </a:r>
        </a:p>
        <a:p>
          <a:pPr lvl="0" algn="ctr" defTabSz="622300">
            <a:lnSpc>
              <a:spcPct val="90000"/>
            </a:lnSpc>
            <a:spcBef>
              <a:spcPct val="0"/>
            </a:spcBef>
            <a:spcAft>
              <a:spcPct val="35000"/>
            </a:spcAft>
          </a:pPr>
          <a:r>
            <a:rPr lang="nb-NO" sz="1400" kern="1200" dirty="0"/>
            <a:t>allokering</a:t>
          </a:r>
        </a:p>
      </dsp:txBody>
      <dsp:txXfrm>
        <a:off x="212228" y="1311948"/>
        <a:ext cx="1008699" cy="1008699"/>
      </dsp:txXfrm>
    </dsp:sp>
    <dsp:sp modelId="{A20406C2-8B7F-46CF-9827-49B4FB6608A0}">
      <dsp:nvSpPr>
        <dsp:cNvPr id="0" name=""/>
        <dsp:cNvSpPr/>
      </dsp:nvSpPr>
      <dsp:spPr>
        <a:xfrm>
          <a:off x="1435628"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1545297" y="1718998"/>
        <a:ext cx="608042" cy="194600"/>
      </dsp:txXfrm>
    </dsp:sp>
    <dsp:sp modelId="{CEC7F6A2-651B-4357-8C8A-3AA5D12EE732}">
      <dsp:nvSpPr>
        <dsp:cNvPr id="0" name=""/>
        <dsp:cNvSpPr/>
      </dsp:nvSpPr>
      <dsp:spPr>
        <a:xfrm>
          <a:off x="2268800" y="1103039"/>
          <a:ext cx="1426517" cy="1426517"/>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Re-balansering</a:t>
          </a:r>
        </a:p>
      </dsp:txBody>
      <dsp:txXfrm>
        <a:off x="2477709" y="1311948"/>
        <a:ext cx="1008699" cy="1008699"/>
      </dsp:txXfrm>
    </dsp:sp>
    <dsp:sp modelId="{2E14927D-ABDA-4C49-AFCD-07A1A1BD5046}">
      <dsp:nvSpPr>
        <dsp:cNvPr id="0" name=""/>
        <dsp:cNvSpPr/>
      </dsp:nvSpPr>
      <dsp:spPr>
        <a:xfrm>
          <a:off x="3701109" y="1402608"/>
          <a:ext cx="827380" cy="827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b-NO" sz="1400" kern="1200"/>
        </a:p>
      </dsp:txBody>
      <dsp:txXfrm>
        <a:off x="3810778" y="1718998"/>
        <a:ext cx="608042" cy="194600"/>
      </dsp:txXfrm>
    </dsp:sp>
    <dsp:sp modelId="{8E124CA7-2D8F-4D06-A855-63CBF6A2AE22}">
      <dsp:nvSpPr>
        <dsp:cNvPr id="0" name=""/>
        <dsp:cNvSpPr/>
      </dsp:nvSpPr>
      <dsp:spPr>
        <a:xfrm>
          <a:off x="4534281" y="1103039"/>
          <a:ext cx="1426517" cy="1426517"/>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Forvaltningshonorar</a:t>
          </a:r>
        </a:p>
      </dsp:txBody>
      <dsp:txXfrm>
        <a:off x="4743190" y="1311948"/>
        <a:ext cx="1008699" cy="1008699"/>
      </dsp:txXfrm>
    </dsp:sp>
    <dsp:sp modelId="{06B43511-9910-4821-B0F9-3AE755682491}">
      <dsp:nvSpPr>
        <dsp:cNvPr id="0" name=""/>
        <dsp:cNvSpPr/>
      </dsp:nvSpPr>
      <dsp:spPr>
        <a:xfrm>
          <a:off x="5966590" y="1402608"/>
          <a:ext cx="827380" cy="82738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nb-NO" sz="3700" kern="1200"/>
        </a:p>
      </dsp:txBody>
      <dsp:txXfrm>
        <a:off x="6076259" y="1573048"/>
        <a:ext cx="608042" cy="486500"/>
      </dsp:txXfrm>
    </dsp:sp>
    <dsp:sp modelId="{35E56BDB-9904-4757-ADDE-6AB9A796FC76}">
      <dsp:nvSpPr>
        <dsp:cNvPr id="0" name=""/>
        <dsp:cNvSpPr/>
      </dsp:nvSpPr>
      <dsp:spPr>
        <a:xfrm>
          <a:off x="6799762" y="1103039"/>
          <a:ext cx="1426517" cy="1426517"/>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t>En gratis lunsj</a:t>
          </a:r>
        </a:p>
      </dsp:txBody>
      <dsp:txXfrm>
        <a:off x="7008671" y="1311948"/>
        <a:ext cx="1008699" cy="100869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0.67374</cdr:x>
      <cdr:y>0.24822</cdr:y>
    </cdr:from>
    <cdr:to>
      <cdr:x>0.89125</cdr:x>
      <cdr:y>0.75373</cdr:y>
    </cdr:to>
    <cdr:sp macro="" textlink="">
      <cdr:nvSpPr>
        <cdr:cNvPr id="2" name="TekstSylinder 1">
          <a:extLst xmlns:a="http://schemas.openxmlformats.org/drawingml/2006/main">
            <a:ext uri="{FF2B5EF4-FFF2-40B4-BE49-F238E27FC236}">
              <a16:creationId xmlns:a16="http://schemas.microsoft.com/office/drawing/2014/main" xmlns="" id="{6188F65C-1B5B-473F-A1D8-1957266D00D8}"/>
            </a:ext>
          </a:extLst>
        </cdr:cNvPr>
        <cdr:cNvSpPr txBox="1"/>
      </cdr:nvSpPr>
      <cdr:spPr>
        <a:xfrm xmlns:a="http://schemas.openxmlformats.org/drawingml/2006/main">
          <a:off x="3629025" y="1216025"/>
          <a:ext cx="1171575" cy="2476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b-NO" sz="1100" dirty="0"/>
        </a:p>
      </cdr:txBody>
    </cdr:sp>
  </cdr:relSizeAnchor>
  <cdr:relSizeAnchor xmlns:cdr="http://schemas.openxmlformats.org/drawingml/2006/chartDrawing">
    <cdr:from>
      <cdr:x>0.66667</cdr:x>
      <cdr:y>0.24433</cdr:y>
    </cdr:from>
    <cdr:to>
      <cdr:x>0.83466</cdr:x>
      <cdr:y>0.7129</cdr:y>
    </cdr:to>
    <cdr:sp macro="" textlink="">
      <cdr:nvSpPr>
        <cdr:cNvPr id="3" name="TekstSylinder 2">
          <a:extLst xmlns:a="http://schemas.openxmlformats.org/drawingml/2006/main">
            <a:ext uri="{FF2B5EF4-FFF2-40B4-BE49-F238E27FC236}">
              <a16:creationId xmlns:a16="http://schemas.microsoft.com/office/drawing/2014/main" xmlns="" id="{BD4B4347-A0EC-47C4-A8D1-72E37212CF19}"/>
            </a:ext>
          </a:extLst>
        </cdr:cNvPr>
        <cdr:cNvSpPr txBox="1"/>
      </cdr:nvSpPr>
      <cdr:spPr>
        <a:xfrm xmlns:a="http://schemas.openxmlformats.org/drawingml/2006/main">
          <a:off x="3590925" y="1196975"/>
          <a:ext cx="904875" cy="2295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b-NO" sz="1100" dirty="0"/>
        </a:p>
      </cdr:txBody>
    </cdr:sp>
  </cdr:relSizeAnchor>
  <cdr:relSizeAnchor xmlns:cdr="http://schemas.openxmlformats.org/drawingml/2006/chartDrawing">
    <cdr:from>
      <cdr:x>0.64425</cdr:x>
      <cdr:y>0.11292</cdr:y>
    </cdr:from>
    <cdr:to>
      <cdr:x>0.96509</cdr:x>
      <cdr:y>0.72277</cdr:y>
    </cdr:to>
    <cdr:sp macro="" textlink="">
      <cdr:nvSpPr>
        <cdr:cNvPr id="4" name="TekstSylinder 3">
          <a:extLst xmlns:a="http://schemas.openxmlformats.org/drawingml/2006/main">
            <a:ext uri="{FF2B5EF4-FFF2-40B4-BE49-F238E27FC236}">
              <a16:creationId xmlns:a16="http://schemas.microsoft.com/office/drawing/2014/main" xmlns="" id="{6F1CFF8B-BFD9-496F-BD8A-2C66EB386D43}"/>
            </a:ext>
          </a:extLst>
        </cdr:cNvPr>
        <cdr:cNvSpPr txBox="1"/>
      </cdr:nvSpPr>
      <cdr:spPr>
        <a:xfrm xmlns:a="http://schemas.openxmlformats.org/drawingml/2006/main">
          <a:off x="2602632" y="414903"/>
          <a:ext cx="1296144" cy="22407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b-NO" sz="500" dirty="0" smtClean="0">
            <a:solidFill>
              <a:schemeClr val="bg1"/>
            </a:solidFill>
          </a:endParaRPr>
        </a:p>
        <a:p xmlns:a="http://schemas.openxmlformats.org/drawingml/2006/main">
          <a:endParaRPr lang="nb-NO" sz="500" dirty="0">
            <a:solidFill>
              <a:schemeClr val="bg1"/>
            </a:solidFill>
          </a:endParaRPr>
        </a:p>
        <a:p xmlns:a="http://schemas.openxmlformats.org/drawingml/2006/main">
          <a:endParaRPr lang="nb-NO" sz="500" dirty="0" smtClean="0">
            <a:solidFill>
              <a:schemeClr val="bg1"/>
            </a:solidFill>
          </a:endParaRPr>
        </a:p>
        <a:p xmlns:a="http://schemas.openxmlformats.org/drawingml/2006/main">
          <a:endParaRPr lang="nb-NO" sz="500" dirty="0">
            <a:solidFill>
              <a:schemeClr val="bg1"/>
            </a:solidFill>
          </a:endParaRPr>
        </a:p>
        <a:p xmlns:a="http://schemas.openxmlformats.org/drawingml/2006/main">
          <a:r>
            <a:rPr lang="nb-NO" sz="500" dirty="0" smtClean="0">
              <a:solidFill>
                <a:schemeClr val="bg1"/>
              </a:solidFill>
            </a:rPr>
            <a:t>2010</a:t>
          </a:r>
          <a:r>
            <a:rPr lang="nb-NO" sz="500" dirty="0">
              <a:solidFill>
                <a:schemeClr val="bg1"/>
              </a:solidFill>
            </a:rPr>
            <a:t>: ODIN Sverige (35,2 %)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2011: ODIN Global (-8,5 %)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2012: ODIN Europa SMB (32,4%)</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2013: ODIN Sverige (53,5 %)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2014: ODIN Eiendom (25,2 %)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2015: ODIN Sverige (38,2 %)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2016: ODIN Norge (13,0 %)</a:t>
          </a:r>
        </a:p>
        <a:p xmlns:a="http://schemas.openxmlformats.org/drawingml/2006/main">
          <a:endParaRPr lang="nb-NO" sz="500" dirty="0">
            <a:solidFill>
              <a:schemeClr val="bg1"/>
            </a:solidFill>
          </a:endParaRPr>
        </a:p>
        <a:p xmlns:a="http://schemas.openxmlformats.org/drawingml/2006/main">
          <a:r>
            <a:rPr lang="nb-NO" sz="500" dirty="0">
              <a:solidFill>
                <a:schemeClr val="bg1"/>
              </a:solidFill>
            </a:rPr>
            <a:t>2017: ODIN EM (37,2 %)</a:t>
          </a:r>
        </a:p>
        <a:p xmlns:a="http://schemas.openxmlformats.org/drawingml/2006/main">
          <a:endParaRPr lang="nb-NO" sz="5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C7284D-16A6-423C-B05D-8846E48A12AB}" type="datetimeFigureOut">
              <a:rPr lang="nb-NO" smtClean="0"/>
              <a:t>17.10.2018</a:t>
            </a:fld>
            <a:endParaRPr lang="nb-NO"/>
          </a:p>
        </p:txBody>
      </p:sp>
      <p:sp>
        <p:nvSpPr>
          <p:cNvPr id="4" name="Plassholder for lysbil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04BD2-DF81-485A-ACC6-40697F6478B9}" type="slidenum">
              <a:rPr lang="nb-NO" smtClean="0"/>
              <a:t>‹#›</a:t>
            </a:fld>
            <a:endParaRPr lang="nb-NO"/>
          </a:p>
        </p:txBody>
      </p:sp>
    </p:spTree>
    <p:extLst>
      <p:ext uri="{BB962C8B-B14F-4D97-AF65-F5344CB8AC3E}">
        <p14:creationId xmlns:p14="http://schemas.microsoft.com/office/powerpoint/2010/main" val="133344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TAKK FOR TRIVELIG INTRO</a:t>
            </a:r>
          </a:p>
          <a:p>
            <a:pPr marL="171450" indent="-171450">
              <a:buFont typeface="Arial" panose="020B0604020202020204" pitchFamily="34" charset="0"/>
              <a:buChar char="•"/>
            </a:pPr>
            <a:r>
              <a:rPr lang="nb-NO" dirty="0"/>
              <a:t>TITTEL – DET FINNES INGEN GRATIS LUNSJ. OG DET ER HELT RETT – HVERTFALL HVIS MAN TENKER PÅ DEN TRADISJONELLE GRATIS LUNSJEN SOM OFTE OMTALES I BØRS/FINANSSAMMENHENG</a:t>
            </a:r>
          </a:p>
          <a:p>
            <a:pPr marL="628650" lvl="1" indent="-171450">
              <a:buFont typeface="Arial" panose="020B0604020202020204" pitchFamily="34" charset="0"/>
              <a:buChar char="•"/>
            </a:pPr>
            <a:r>
              <a:rPr lang="nb-NO" dirty="0"/>
              <a:t>MANGE DRØMMER OM TREFFE DEN NESTE HETE TECH/FARMA/ENERGIAKSJEN, EVT ET EKSOTISK MARKED – I HÅP OM AT DET SKAL FYKE I VÆRET OG GI HØY AVKASTNING PÅ KORT SIKT</a:t>
            </a:r>
          </a:p>
          <a:p>
            <a:pPr marL="171450" lvl="0" indent="-171450">
              <a:buFont typeface="Arial" panose="020B0604020202020204" pitchFamily="34" charset="0"/>
              <a:buChar char="•"/>
            </a:pPr>
            <a:r>
              <a:rPr lang="nb-NO" dirty="0"/>
              <a:t>I ODIN MENER VI AT DENNE TYPEN LUNSJER ER LITT FOR HOT N SPICY – FORTREKKER </a:t>
            </a:r>
            <a:r>
              <a:rPr lang="nb-NO" dirty="0" err="1"/>
              <a:t>LUNSj</a:t>
            </a:r>
            <a:r>
              <a:rPr lang="nb-NO" dirty="0"/>
              <a:t> SOM BESTÅR AV LITT MILDERE RETTER OG SOM DERMED SOM ER LITT LETTERE Å HÅNDTERE FOR MAGESÅRET. DET ER DISSE RETTENE JEG HAR TENKT Å SERVERE DERE NÅ.</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1</a:t>
            </a:fld>
            <a:endParaRPr lang="nb-NO">
              <a:solidFill>
                <a:prstClr val="black"/>
              </a:solidFill>
            </a:endParaRPr>
          </a:p>
        </p:txBody>
      </p:sp>
    </p:spTree>
    <p:extLst>
      <p:ext uri="{BB962C8B-B14F-4D97-AF65-F5344CB8AC3E}">
        <p14:creationId xmlns:p14="http://schemas.microsoft.com/office/powerpoint/2010/main" val="226950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57188" lvl="1" indent="0">
              <a:buNone/>
            </a:pPr>
            <a:r>
              <a:rPr lang="nb-NO" dirty="0"/>
              <a:t>Oppsummert – En gratis lunsj er oppnåelig – men den består ikke av trading, spekulasjon og timing – men av kanskje litt kjedeligere retter som strategisk allokering, rebalansering fornuftige priser.</a:t>
            </a:r>
          </a:p>
          <a:p>
            <a:pPr marL="357188" lvl="1" indent="0">
              <a:buNone/>
            </a:pPr>
            <a:endParaRPr lang="nb-NO" dirty="0"/>
          </a:p>
          <a:p>
            <a:pPr marL="357188" lvl="1" indent="0">
              <a:buNone/>
            </a:pPr>
            <a:r>
              <a:rPr lang="nb-NO" dirty="0"/>
              <a:t>Som vi har vært innom – gjennom å definere en strategisk portefølje sammen med kunden – hvor mye aksjer – hvor mye renter – samt hvordan den underliggende eksponeringen skal være skaper vi et solid fundament for at kunden skal kunne sove godt om natta, men samtidig skal kunne realisere de planene og behovene man har for plasseringen</a:t>
            </a:r>
          </a:p>
          <a:p>
            <a:pPr marL="357188" lvl="1" indent="0">
              <a:buNone/>
            </a:pPr>
            <a:endParaRPr lang="nb-NO" dirty="0"/>
          </a:p>
          <a:p>
            <a:pPr marL="357188" lvl="1" indent="0">
              <a:buNone/>
            </a:pPr>
            <a:r>
              <a:rPr lang="nb-NO" dirty="0"/>
              <a:t>Dette støttes av rebalansering – gjennom å kjøpe og selge </a:t>
            </a:r>
            <a:r>
              <a:rPr lang="nb-NO" dirty="0" err="1"/>
              <a:t>aktivaklassere</a:t>
            </a:r>
            <a:r>
              <a:rPr lang="nb-NO" dirty="0"/>
              <a:t> som har falt eller steget opprettholder man den riktige balansen mellom aksjer og renter, slik at man ikke blir urasjonell når markedene er utfordrende, men samtidig at man ikke ligger for defensivt når markedene er stigende</a:t>
            </a:r>
          </a:p>
          <a:p>
            <a:pPr marL="357188" lvl="1" indent="0">
              <a:buNone/>
            </a:pPr>
            <a:endParaRPr lang="nb-NO" dirty="0"/>
          </a:p>
          <a:p>
            <a:pPr marL="357188" lvl="1" indent="0">
              <a:buNone/>
            </a:pPr>
            <a:r>
              <a:rPr lang="nb-NO" dirty="0"/>
              <a:t>Kombinerer man gode, rebalanserte strategiske porteføljer med fornuftige forvaltningshonorar har man lagt til rette for en god reise for kunden. Som vi har vist er det mange der ute som tar seg godt betalt, og forsyner seg grovt av kundens avkastning hvert eneste år – de spiser med andre ord kundens avkastning både til frokost – og til lunsj</a:t>
            </a:r>
          </a:p>
          <a:p>
            <a:pPr marL="357188" lvl="1" indent="0">
              <a:buNone/>
            </a:pPr>
            <a:endParaRPr lang="nb-NO" dirty="0"/>
          </a:p>
          <a:p>
            <a:pPr marL="357188" lvl="1" indent="0">
              <a:buNone/>
            </a:pPr>
            <a:r>
              <a:rPr lang="nb-NO" dirty="0"/>
              <a:t>Takk for meg.</a:t>
            </a:r>
          </a:p>
          <a:p>
            <a:endParaRPr lang="nb-NO" dirty="0"/>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10</a:t>
            </a:fld>
            <a:endParaRPr lang="nb-NO">
              <a:solidFill>
                <a:prstClr val="black"/>
              </a:solidFill>
            </a:endParaRPr>
          </a:p>
        </p:txBody>
      </p:sp>
    </p:spTree>
    <p:extLst>
      <p:ext uri="{BB962C8B-B14F-4D97-AF65-F5344CB8AC3E}">
        <p14:creationId xmlns:p14="http://schemas.microsoft.com/office/powerpoint/2010/main" val="18779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17550" y="1243013"/>
            <a:ext cx="5370513" cy="335597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F7FBFD3-69B8-46AE-A067-2FC637364FDB}" type="slidenum">
              <a:rPr lang="nb-NO" smtClean="0">
                <a:solidFill>
                  <a:prstClr val="black"/>
                </a:solidFill>
              </a:rPr>
              <a:pPr/>
              <a:t>11</a:t>
            </a:fld>
            <a:endParaRPr lang="nb-NO">
              <a:solidFill>
                <a:prstClr val="black"/>
              </a:solidFill>
            </a:endParaRPr>
          </a:p>
        </p:txBody>
      </p:sp>
    </p:spTree>
    <p:extLst>
      <p:ext uri="{BB962C8B-B14F-4D97-AF65-F5344CB8AC3E}">
        <p14:creationId xmlns:p14="http://schemas.microsoft.com/office/powerpoint/2010/main" val="240025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RETT NR 1: STRATEGISK ALLOKERING</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2</a:t>
            </a:fld>
            <a:endParaRPr lang="nb-NO">
              <a:solidFill>
                <a:prstClr val="black"/>
              </a:solidFill>
            </a:endParaRPr>
          </a:p>
        </p:txBody>
      </p:sp>
    </p:spTree>
    <p:extLst>
      <p:ext uri="{BB962C8B-B14F-4D97-AF65-F5344CB8AC3E}">
        <p14:creationId xmlns:p14="http://schemas.microsoft.com/office/powerpoint/2010/main" val="14115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MANGE NORDMENN SOM JUKSER HER</a:t>
            </a:r>
          </a:p>
          <a:p>
            <a:pPr marL="171450" indent="-171450">
              <a:buFont typeface="Arial" panose="020B0604020202020204" pitchFamily="34" charset="0"/>
              <a:buChar char="•"/>
            </a:pPr>
            <a:r>
              <a:rPr lang="nb-NO" dirty="0"/>
              <a:t>ALTFOR MANGE SOM BRUKER ALTFOR MYE TID OG ENERGI PÅ Å VELGE DET NESTE SUPERFONDET ELLER SUPERAKSJEN PÅ JAKT ETTER KORTSIKTIG AVKASTNING</a:t>
            </a:r>
          </a:p>
          <a:p>
            <a:pPr marL="171450" indent="-171450">
              <a:buFont typeface="Arial" panose="020B0604020202020204" pitchFamily="34" charset="0"/>
              <a:buChar char="•"/>
            </a:pPr>
            <a:r>
              <a:rPr lang="nb-NO" dirty="0"/>
              <a:t>BRUKER VELDIG LITE TID PÅ HVOR MYE MAN HAR I DE ULIKE AKTIVAKLASSENE – I DENNE SAMMENHENGEN AKSJER OG RENTER</a:t>
            </a:r>
          </a:p>
          <a:p>
            <a:pPr marL="171450" indent="-171450">
              <a:buFont typeface="Arial" panose="020B0604020202020204" pitchFamily="34" charset="0"/>
              <a:buChar char="•"/>
            </a:pPr>
            <a:r>
              <a:rPr lang="nb-NO" dirty="0"/>
              <a:t>DET SYNES VI ER SYND ETTERSOM SÅ MYE SOM 90-95 % AV PORTEFØLJEAVKASTNINGEN KOMMER FRA AKTIVAALLOKERING</a:t>
            </a:r>
          </a:p>
          <a:p>
            <a:pPr marL="628650" lvl="1" indent="-171450">
              <a:buFont typeface="Arial" panose="020B0604020202020204" pitchFamily="34" charset="0"/>
              <a:buChar char="•"/>
            </a:pPr>
            <a:r>
              <a:rPr lang="nb-NO" dirty="0"/>
              <a:t>SNITTNORDMANN: 2% AKSJER, 86% EIENDOM, 13% BANK/RENTER. SATT PÅ SPISSEN; HVIS EN KUNDE HAR 10 MILL I FINANSIELL FORMUE VIL DET DA SI AT VEDKOMMENDE HAR 200 000 I AKSJER. SKULLE SÅ MARKEDET HALVERE SEG ALA FINANSKRISEN – DA HAR MAN 100 000 I AKSJER. 1 % AV DEN FINANSIELLE FORMUEN ER TAPT – MAN HAR FORTSATT 9 900 000 IGJEN – GITT ALT ANNET LIKT. DERMED ET PARADOKS AT MANGE BLIR DYPT BEKYMRET NÅR AKSJEMARKEDET FALLER – FOR TOTALFORMUEN HAR DET LITE Å SI FOR DE FLESTE ETTERSOM AKSJEEKSPONERINGEN ER LAV. BURDE HELLER BEKYMRE SEG OVER AT MAN HAR NEGATIV REALRENTE PÅ PENGENE MAN HAR PLASSERT I BANKEN, OG HVA SOM SKULLE SKJE MED EIENDOMSMARKEDET.</a:t>
            </a:r>
          </a:p>
          <a:p>
            <a:pPr marL="171450" lvl="0" indent="-171450">
              <a:buFont typeface="Arial" panose="020B0604020202020204" pitchFamily="34" charset="0"/>
              <a:buChar char="•"/>
            </a:pPr>
            <a:r>
              <a:rPr lang="nb-NO" dirty="0"/>
              <a:t>HVOR MYE SKAL MAN HA I DE ULIKE AKTIVAKLASSENE?</a:t>
            </a:r>
          </a:p>
          <a:p>
            <a:pPr marL="628650" lvl="1" indent="-171450">
              <a:buFont typeface="Arial" panose="020B0604020202020204" pitchFamily="34" charset="0"/>
              <a:buChar char="•"/>
            </a:pPr>
            <a:r>
              <a:rPr lang="nb-NO" dirty="0"/>
              <a:t>TIDSHORISONT</a:t>
            </a:r>
          </a:p>
          <a:p>
            <a:pPr marL="628650" lvl="1" indent="-171450">
              <a:buFont typeface="Arial" panose="020B0604020202020204" pitchFamily="34" charset="0"/>
              <a:buChar char="•"/>
            </a:pPr>
            <a:r>
              <a:rPr lang="nb-NO" dirty="0"/>
              <a:t>SVINGNINGSTOLERANSE</a:t>
            </a:r>
          </a:p>
          <a:p>
            <a:pPr marL="628650" lvl="1" indent="-171450">
              <a:buFont typeface="Arial" panose="020B0604020202020204" pitchFamily="34" charset="0"/>
              <a:buChar char="•"/>
            </a:pPr>
            <a:r>
              <a:rPr lang="nb-NO" dirty="0"/>
              <a:t>AVKASTNINGSKRAV</a:t>
            </a:r>
          </a:p>
          <a:p>
            <a:pPr marL="628650" lvl="1" indent="-171450">
              <a:buFont typeface="Arial" panose="020B0604020202020204" pitchFamily="34" charset="0"/>
              <a:buChar char="•"/>
            </a:pPr>
            <a:r>
              <a:rPr lang="nb-NO" dirty="0"/>
              <a:t>FORMÅL/ BEHOV</a:t>
            </a:r>
          </a:p>
          <a:p>
            <a:endParaRPr lang="nb-NO" dirty="0"/>
          </a:p>
          <a:p>
            <a:pPr marL="171450" indent="-171450">
              <a:buFont typeface="Arial" panose="020B0604020202020204" pitchFamily="34" charset="0"/>
              <a:buChar char="•"/>
            </a:pPr>
            <a:r>
              <a:rPr lang="nb-NO" dirty="0"/>
              <a:t>JO LENGRE TID, STØRRE SVINGNINGSTOLERANSE – JO HØYERE AKSJEANDEL</a:t>
            </a:r>
          </a:p>
          <a:p>
            <a:pPr marL="171450" indent="-171450">
              <a:buFont typeface="Arial" panose="020B0604020202020204" pitchFamily="34" charset="0"/>
              <a:buChar char="•"/>
            </a:pPr>
            <a:endParaRPr lang="nb-NO" dirty="0"/>
          </a:p>
          <a:p>
            <a:endParaRPr lang="nb-NO" dirty="0"/>
          </a:p>
          <a:p>
            <a:pPr marL="171450" indent="-171450">
              <a:buFont typeface="Arial" panose="020B0604020202020204" pitchFamily="34" charset="0"/>
              <a:buChar char="•"/>
            </a:pPr>
            <a:r>
              <a:rPr lang="nb-NO" dirty="0"/>
              <a:t>EKSEMPEL: KUNDE MED LAV AKSJEANDEL, MEN SOM ER GOD PÅ SELEKSJON VS KUNDE MED MEDIUM AKSJEANDEL OG SOM ER MEDIUM PÅ SELEKSJON.</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3</a:t>
            </a:fld>
            <a:endParaRPr lang="nb-NO">
              <a:solidFill>
                <a:prstClr val="black"/>
              </a:solidFill>
            </a:endParaRPr>
          </a:p>
        </p:txBody>
      </p:sp>
    </p:spTree>
    <p:extLst>
      <p:ext uri="{BB962C8B-B14F-4D97-AF65-F5344CB8AC3E}">
        <p14:creationId xmlns:p14="http://schemas.microsoft.com/office/powerpoint/2010/main" val="318443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Antatt at denne kunden – som plasserte 5 </a:t>
            </a:r>
            <a:r>
              <a:rPr lang="nb-NO" sz="1100" dirty="0" err="1"/>
              <a:t>mill</a:t>
            </a:r>
            <a:r>
              <a:rPr lang="nb-NO" sz="1100" dirty="0"/>
              <a:t> i januar 2010 med en lav aksjeandel – 10% - </a:t>
            </a:r>
            <a:r>
              <a:rPr lang="nb-NO" sz="1100" dirty="0" err="1"/>
              <a:t>dvs</a:t>
            </a:r>
            <a:r>
              <a:rPr lang="nb-NO" sz="1100" dirty="0"/>
              <a:t> 500 000 i aksjefond og 4,5 </a:t>
            </a:r>
            <a:r>
              <a:rPr lang="nb-NO" sz="1100" dirty="0" err="1"/>
              <a:t>mill</a:t>
            </a:r>
            <a:r>
              <a:rPr lang="nb-NO" sz="1100" dirty="0"/>
              <a:t> i rentefond, har klart det kunststykket å velge det beste ODIN-fondet ved inngangen av hvert år – Da ville han hatt følgende fond:</a:t>
            </a:r>
          </a:p>
          <a:p>
            <a:r>
              <a:rPr lang="nb-NO" sz="1100" dirty="0"/>
              <a:t>2010: ODIN Sverige</a:t>
            </a:r>
          </a:p>
          <a:p>
            <a:r>
              <a:rPr lang="nb-NO" sz="1100" dirty="0"/>
              <a:t>2011: ODIN Global</a:t>
            </a:r>
          </a:p>
          <a:p>
            <a:r>
              <a:rPr lang="nb-NO" sz="1100" dirty="0"/>
              <a:t>2012: ODIN Europa SMB</a:t>
            </a:r>
          </a:p>
          <a:p>
            <a:r>
              <a:rPr lang="nb-NO" sz="1100" dirty="0"/>
              <a:t>2013: ODIN Sverige</a:t>
            </a:r>
          </a:p>
          <a:p>
            <a:r>
              <a:rPr lang="nb-NO" sz="1100" dirty="0"/>
              <a:t>2014: ODIN Eiendom</a:t>
            </a:r>
          </a:p>
          <a:p>
            <a:r>
              <a:rPr lang="nb-NO" sz="1100" dirty="0"/>
              <a:t>2015: ODIN Sverige</a:t>
            </a:r>
          </a:p>
          <a:p>
            <a:r>
              <a:rPr lang="nb-NO" sz="1100" dirty="0"/>
              <a:t>2016: ODIN Norge</a:t>
            </a:r>
          </a:p>
          <a:p>
            <a:r>
              <a:rPr lang="nb-NO" sz="1100" dirty="0"/>
              <a:t>2017: ODIN EM</a:t>
            </a:r>
          </a:p>
          <a:p>
            <a:endParaRPr lang="nb-NO" sz="1100" dirty="0"/>
          </a:p>
          <a:p>
            <a:r>
              <a:rPr lang="nb-NO" sz="1100" dirty="0"/>
              <a:t>Rentepengene har han plassert i en portefølje tilsvarende ODIN Rente.</a:t>
            </a:r>
          </a:p>
          <a:p>
            <a:r>
              <a:rPr lang="nb-NO" sz="1100" dirty="0"/>
              <a:t>Hvordan ville avkastningen til denne kunden blitt?</a:t>
            </a:r>
          </a:p>
          <a:p>
            <a:r>
              <a:rPr lang="nb-NO" sz="1100" dirty="0"/>
              <a:t>Han ville naturlig nok hatt langt høyere absoluttavkastning i rentefondene – </a:t>
            </a:r>
            <a:r>
              <a:rPr lang="nb-NO" sz="1100" dirty="0" err="1"/>
              <a:t>ca</a:t>
            </a:r>
            <a:r>
              <a:rPr lang="nb-NO" sz="1100" dirty="0"/>
              <a:t> 2,6 </a:t>
            </a:r>
            <a:r>
              <a:rPr lang="nb-NO" sz="1100" dirty="0" err="1"/>
              <a:t>mill</a:t>
            </a:r>
            <a:endParaRPr lang="nb-NO" sz="1100" dirty="0"/>
          </a:p>
          <a:p>
            <a:r>
              <a:rPr lang="nb-NO" sz="1100" dirty="0"/>
              <a:t>Han ville hatt </a:t>
            </a:r>
            <a:r>
              <a:rPr lang="nb-NO" sz="1100" dirty="0" err="1"/>
              <a:t>ca</a:t>
            </a:r>
            <a:r>
              <a:rPr lang="nb-NO" sz="1100" dirty="0"/>
              <a:t> 460 000 i avkastning fra aksjefondene, og dermed en totalavkastning på 3 </a:t>
            </a:r>
            <a:r>
              <a:rPr lang="nb-NO" sz="1100" dirty="0" err="1"/>
              <a:t>mill</a:t>
            </a:r>
            <a:r>
              <a:rPr lang="nb-NO" sz="1100" dirty="0"/>
              <a:t> og 75 tusen – en totalavkasting på 61,5% - det er jo ikke verst, men samtidig stiller vi store spørsmålstegn til om det er realistisk å treffe vinnerfondene hvert år gjennom en periode på åtte år.</a:t>
            </a:r>
          </a:p>
          <a:p>
            <a:endParaRPr lang="nb-NO" sz="1100" dirty="0"/>
          </a:p>
          <a:p>
            <a:r>
              <a:rPr lang="nb-NO" sz="1100" dirty="0"/>
              <a:t>Noe som kanskje er mer realistisk er at man klarer å velge fond som i snitt har gitt den gjennomsnittlige avkastningen. Har derfor gjort en øvelse hvor vi ser på en kunde som har skjønt det – han er mer opptatt av den strategiske allokeringen – har en aksjeandel på 50%, men har lykkes helt middels med å velge fond. Hvordan ville det sett ut for denne kunden?</a:t>
            </a:r>
          </a:p>
          <a:p>
            <a:endParaRPr lang="nb-NO" sz="1100" dirty="0"/>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4</a:t>
            </a:fld>
            <a:endParaRPr lang="nb-NO">
              <a:solidFill>
                <a:prstClr val="black"/>
              </a:solidFill>
            </a:endParaRPr>
          </a:p>
        </p:txBody>
      </p:sp>
    </p:spTree>
    <p:extLst>
      <p:ext uri="{BB962C8B-B14F-4D97-AF65-F5344CB8AC3E}">
        <p14:creationId xmlns:p14="http://schemas.microsoft.com/office/powerpoint/2010/main" val="416947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kunden plasserer også 5 </a:t>
            </a:r>
            <a:r>
              <a:rPr lang="nb-NO" dirty="0" err="1"/>
              <a:t>mill</a:t>
            </a:r>
            <a:r>
              <a:rPr lang="nb-NO" dirty="0"/>
              <a:t>, men en 50% aksjeandel tilsier at 2,5 </a:t>
            </a:r>
            <a:r>
              <a:rPr lang="nb-NO" dirty="0" err="1"/>
              <a:t>mill</a:t>
            </a:r>
            <a:r>
              <a:rPr lang="nb-NO" dirty="0"/>
              <a:t> blir plassert i aksjefond. Ettersom han ikke er like god til å velge fond som kameraten sin har han som salg truffet helt middels, han har konsekvent plukket medianfondet hvert eneste år i perioden 2010-2017.</a:t>
            </a:r>
          </a:p>
          <a:p>
            <a:r>
              <a:rPr lang="nb-NO" dirty="0"/>
              <a:t>Denne kunden ville fått en avkastning på nesten 1,8 </a:t>
            </a:r>
            <a:r>
              <a:rPr lang="nb-NO" dirty="0" err="1"/>
              <a:t>mill</a:t>
            </a:r>
            <a:r>
              <a:rPr lang="nb-NO" dirty="0"/>
              <a:t> fra rentefondene, nesten 2,5 </a:t>
            </a:r>
            <a:r>
              <a:rPr lang="nb-NO" dirty="0" err="1"/>
              <a:t>mill</a:t>
            </a:r>
            <a:r>
              <a:rPr lang="nb-NO" dirty="0"/>
              <a:t> fra aksjefondene og dermed en totalavkastning på drøye 4,2 </a:t>
            </a:r>
            <a:r>
              <a:rPr lang="nb-NO" dirty="0" err="1"/>
              <a:t>mill</a:t>
            </a:r>
            <a:r>
              <a:rPr lang="nb-NO" dirty="0"/>
              <a:t> – </a:t>
            </a:r>
            <a:r>
              <a:rPr lang="nb-NO" dirty="0" err="1"/>
              <a:t>dvs</a:t>
            </a:r>
            <a:r>
              <a:rPr lang="nb-NO" dirty="0"/>
              <a:t> en meravkastning på drøye 1,1 </a:t>
            </a:r>
            <a:r>
              <a:rPr lang="nb-NO" dirty="0" err="1"/>
              <a:t>mill</a:t>
            </a:r>
            <a:r>
              <a:rPr lang="nb-NO" dirty="0"/>
              <a:t> </a:t>
            </a:r>
            <a:r>
              <a:rPr lang="nb-NO" dirty="0" err="1"/>
              <a:t>vs</a:t>
            </a:r>
            <a:r>
              <a:rPr lang="nb-NO" dirty="0"/>
              <a:t> han som er verdens beste </a:t>
            </a:r>
            <a:r>
              <a:rPr lang="nb-NO" dirty="0" err="1"/>
              <a:t>selektør</a:t>
            </a:r>
            <a:r>
              <a:rPr lang="nb-NO" dirty="0"/>
              <a:t> – og en totalavkastning på </a:t>
            </a:r>
            <a:r>
              <a:rPr lang="nb-NO" dirty="0" err="1"/>
              <a:t>ca</a:t>
            </a:r>
            <a:r>
              <a:rPr lang="nb-NO" dirty="0"/>
              <a:t> 85% - nesten 25% poeng bedre enn han som var verdens beste </a:t>
            </a:r>
            <a:r>
              <a:rPr lang="nb-NO" dirty="0" err="1"/>
              <a:t>selektør</a:t>
            </a:r>
            <a:r>
              <a:rPr lang="nb-NO" dirty="0"/>
              <a:t>.</a:t>
            </a:r>
          </a:p>
          <a:p>
            <a:endParaRPr lang="nb-NO" dirty="0"/>
          </a:p>
          <a:p>
            <a:r>
              <a:rPr lang="nb-NO" dirty="0"/>
              <a:t>Min påstand – og konklusjon på dette avsnittet som handler om strategisk allokering blir dermed:</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266963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neste faktoren jeg skal ta for meg på ferden mot en gratis lunsj handler om rebalansering</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251812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Styrkene ved </a:t>
            </a:r>
            <a:r>
              <a:rPr lang="nb-NO" dirty="0" err="1"/>
              <a:t>aktivaallokering</a:t>
            </a:r>
            <a:r>
              <a:rPr lang="nb-NO" dirty="0"/>
              <a:t> kommer nemlig fra rebalansering – Som jeg har nevnt består nordmenns finansielle formue hovedsakelig av aksjer, renter/bank og eiendom. Disse </a:t>
            </a:r>
            <a:r>
              <a:rPr lang="nb-NO" dirty="0" err="1"/>
              <a:t>aktivaklassene</a:t>
            </a:r>
            <a:r>
              <a:rPr lang="nb-NO" dirty="0"/>
              <a:t> utvikler seg som kjent ulikt, med høyest forventet og historisk avkastning i aksjemarkedet, og med eiendom og bank/ renter på hhv andre og tredjeplass.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Operer man uten rebalansering – </a:t>
            </a:r>
            <a:r>
              <a:rPr lang="nb-NO" dirty="0" err="1"/>
              <a:t>dvs</a:t>
            </a:r>
            <a:r>
              <a:rPr lang="nb-NO" dirty="0"/>
              <a:t> en typisk kjøp og behold strategi vil man etter relativt kort tid sitte med en helt annen allokering enn hva man hadde som utgangspunkt – og dermed også en helt annen risiko og avkastningspotensiale.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ser vi godt på den enkle fremstillingen til høyre hvor vi har modellert en portefølje hvor en kunde i 2010 plasserte totalt 5 </a:t>
            </a:r>
            <a:r>
              <a:rPr lang="nb-NO" dirty="0" err="1"/>
              <a:t>mill</a:t>
            </a:r>
            <a:r>
              <a:rPr lang="nb-NO" dirty="0"/>
              <a:t> med 50% i ODIN PM og 50% i ODIN Global. 8 år senere har allokeringen blitt til 70/30.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Hadde vi i starten på 2018 opplevd et større </a:t>
            </a:r>
            <a:r>
              <a:rPr lang="nb-NO" dirty="0" err="1"/>
              <a:t>markedsfall</a:t>
            </a:r>
            <a:r>
              <a:rPr lang="nb-NO" dirty="0"/>
              <a:t> i aksjemarkedet er det lett å se for seg at denne kunden kunne mistet nattesøvnen og at det hjelper ikke med </a:t>
            </a:r>
            <a:r>
              <a:rPr lang="nb-NO" dirty="0" err="1"/>
              <a:t>Evergood</a:t>
            </a:r>
            <a:r>
              <a:rPr lang="nb-NO" dirty="0"/>
              <a:t> kaffe for å kurere </a:t>
            </a:r>
            <a:r>
              <a:rPr lang="nb-NO" dirty="0" err="1"/>
              <a:t>gruffen</a:t>
            </a:r>
            <a:r>
              <a:rPr lang="nb-NO" dirty="0"/>
              <a:t> som oppstår. På en annen side – Hadde vi opplevd et større </a:t>
            </a:r>
            <a:r>
              <a:rPr lang="nb-NO" dirty="0" err="1"/>
              <a:t>markedsfall</a:t>
            </a:r>
            <a:r>
              <a:rPr lang="nb-NO" dirty="0"/>
              <a:t> tidlig i perioden kan man også se for seg en kraftig overvekt i renter i </a:t>
            </a:r>
            <a:r>
              <a:rPr lang="nb-NO" dirty="0" err="1"/>
              <a:t>investerngsperioden</a:t>
            </a:r>
            <a:r>
              <a:rPr lang="nb-NO" dirty="0"/>
              <a:t> – og med for lite risiko kan man ende opp med lavere avkastning enn hva som var kravet.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Nettopp den riktige balansen mellom aksjer og renter sikres ved å rebalansere – da skaper man disiplin, gjennom at man selger de aktivaene som har steget mye, </a:t>
            </a:r>
            <a:r>
              <a:rPr lang="nb-NO" dirty="0" err="1"/>
              <a:t>dvs</a:t>
            </a:r>
            <a:r>
              <a:rPr lang="nb-NO" dirty="0"/>
              <a:t> har blitt dyre, og legger heller pengene i aktiva som ikke har gått like mye – og som presumptivt er billigere. Dette kan øke avkastningen, og samtidig redusere risikoen.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Med andre ord – rebalansering handler om faktorer som man kan kontrollere – og som nevnt innledningsvis – utgangspunktet er kundens ideelle portefølje: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7</a:t>
            </a:fld>
            <a:endParaRPr lang="nb-NO">
              <a:solidFill>
                <a:prstClr val="black"/>
              </a:solidFill>
            </a:endParaRPr>
          </a:p>
        </p:txBody>
      </p:sp>
    </p:spTree>
    <p:extLst>
      <p:ext uri="{BB962C8B-B14F-4D97-AF65-F5344CB8AC3E}">
        <p14:creationId xmlns:p14="http://schemas.microsoft.com/office/powerpoint/2010/main" val="87171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siste punktet vi skal innom på jakten etter en gratis lunsj handler om forvaltningshonorar.</a:t>
            </a:r>
          </a:p>
          <a:p>
            <a:r>
              <a:rPr lang="nb-NO" dirty="0"/>
              <a:t>Som dere vet er nettopp prismatrisen vår noe vi har jobbet mye med de siste årene, og vi mener at vi har meget konkurransedyktige betingelser for fondene vi leverer – men det er samtidig ting som tyder på at vi har fortsatt en jobb å gjøre med å kommunisere dette ut til kundene. Resultatene fra våre kundetilfredsundersøkelse viser nemlig at det kun er 19% av kundene som har fått med seg at det er kostnadsfritt å kjøpe eller selge </a:t>
            </a:r>
            <a:r>
              <a:rPr lang="nb-NO" dirty="0" err="1"/>
              <a:t>ODINs</a:t>
            </a:r>
            <a:r>
              <a:rPr lang="nb-NO" dirty="0"/>
              <a:t> fond. De siste 81% sier at de ikke vet – eller at vi vi har transaksjonsgebyrer – det til tross for at vi fjernet disse i 2009.</a:t>
            </a:r>
          </a:p>
          <a:p>
            <a:endParaRPr lang="nb-NO" dirty="0"/>
          </a:p>
          <a:p>
            <a:r>
              <a:rPr lang="nb-NO" dirty="0"/>
              <a:t>Å legge et poeng av – og trykke litt ekstra på at vi kun tar et forvaltningshonorar, som dekker både forvaltning og rådgivning tror jeg dermed kan være lurt. Og når det gjelder forvaltningshonorarene har vi som kjent og sagt jobbet mye med disse de siste årene. </a:t>
            </a:r>
          </a:p>
          <a:p>
            <a:r>
              <a:rPr lang="nb-NO" dirty="0"/>
              <a:t>Forvaltningshonorarene for mange av C-klasse fondene er satt ned til 1,5%, i tillegg til at vi har innført andelsklasser – slik at vi kan tilby spissere priser til kunder som skal investere større beløp.</a:t>
            </a:r>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364282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Utgangspunktet når Martin har vært på tur er at han har et ønske om å investere 5 </a:t>
            </a:r>
            <a:r>
              <a:rPr lang="nb-NO" dirty="0" err="1"/>
              <a:t>mill</a:t>
            </a:r>
            <a:r>
              <a:rPr lang="nb-NO" dirty="0"/>
              <a:t> i en portefølje med 50% aksje- og </a:t>
            </a:r>
            <a:r>
              <a:rPr lang="nb-NO" dirty="0" err="1"/>
              <a:t>renteandel</a:t>
            </a:r>
            <a:r>
              <a:rPr lang="nb-NO" dirty="0"/>
              <a:t>. Avkastningskravet til Martin har vært at han ser for seg 7% i aksjeavkastning og 2,5% i renteavkastning.</a:t>
            </a:r>
          </a:p>
          <a:p>
            <a:endParaRPr lang="nb-NO" dirty="0"/>
          </a:p>
          <a:p>
            <a:r>
              <a:rPr lang="nb-NO" dirty="0"/>
              <a:t>Som vi vet har </a:t>
            </a:r>
            <a:r>
              <a:rPr lang="nb-NO" dirty="0" err="1"/>
              <a:t>komkurrentene</a:t>
            </a:r>
            <a:r>
              <a:rPr lang="nb-NO" dirty="0"/>
              <a:t> våre mange morsomme honorarmodeller – som inkluderer alt fra rådgivningshonorar, forvaltningshonorar, og honorar for underliggende eksponering av varierende størrelse, men i snitt har vi beregnet at en portefølje som Martin ser for seg vil koste </a:t>
            </a:r>
            <a:r>
              <a:rPr lang="nb-NO" dirty="0" err="1"/>
              <a:t>ca</a:t>
            </a:r>
            <a:r>
              <a:rPr lang="nb-NO" dirty="0"/>
              <a:t> 1,56 pr år.</a:t>
            </a:r>
          </a:p>
          <a:p>
            <a:endParaRPr lang="nb-NO" dirty="0"/>
          </a:p>
          <a:p>
            <a:r>
              <a:rPr lang="nb-NO" dirty="0"/>
              <a:t>Sammenligner vi dette med en portefølje som er basert på ODIN Aksje B og ODIN Rente B har disse som kjent et årlig forvaltningshonorar på hhv 1 og 0,3 %. Ingen rådgivningshonorar, ei heller transaksjonskostnader eller </a:t>
            </a:r>
            <a:r>
              <a:rPr lang="nb-NO" dirty="0" err="1"/>
              <a:t>suksessfee</a:t>
            </a:r>
            <a:r>
              <a:rPr lang="nb-NO" dirty="0"/>
              <a:t>. Det betyr at vi kan tilby denne porteføljen til 0,65% - </a:t>
            </a:r>
            <a:r>
              <a:rPr lang="nb-NO" dirty="0" err="1"/>
              <a:t>dvs</a:t>
            </a:r>
            <a:r>
              <a:rPr lang="nb-NO" dirty="0"/>
              <a:t> 90 punkter lavere enn hva konkurrentene kan – med andre ord er det ingen grunn til at Martin skal gå til konkurrentene med pengene sine.</a:t>
            </a:r>
          </a:p>
          <a:p>
            <a:endParaRPr lang="nb-NO" dirty="0"/>
          </a:p>
          <a:p>
            <a:r>
              <a:rPr lang="nb-NO" dirty="0"/>
              <a:t>Hva har så disse 90 punktene å si for Martins nettoavkastning? Det er kanskje unødvendig å si at det betyr en hel del.</a:t>
            </a:r>
          </a:p>
          <a:p>
            <a:endParaRPr lang="nb-NO" dirty="0"/>
          </a:p>
          <a:p>
            <a:r>
              <a:rPr lang="nb-NO" dirty="0"/>
              <a:t>Som vi ser – gjennom en tiårsperiode kan Martin hos konkurrenten forvente en nettoavkastning på  1850 000, og dermed en markedsverdi på 6 850. I ODIN kan han forvente en nettoavkastning 2 470 – og dermed en markedsverdi på 6 470. Det skiller altså mer enn 600 000 – </a:t>
            </a:r>
          </a:p>
          <a:p>
            <a:endParaRPr lang="nb-NO" dirty="0"/>
          </a:p>
          <a:p>
            <a:r>
              <a:rPr lang="nb-NO" dirty="0"/>
              <a:t>Ser vi på 15 år blir differansene nødvendigvis større – hos konkurrenten vil Martin få en nettoavkastning på 3 </a:t>
            </a:r>
            <a:r>
              <a:rPr lang="nb-NO" dirty="0" err="1"/>
              <a:t>mill</a:t>
            </a:r>
            <a:r>
              <a:rPr lang="nb-NO" dirty="0"/>
              <a:t>, mens han hos oss vil få en nettoavkastning på drøye 4,1 mill. Det skiller altså 1,1 </a:t>
            </a:r>
            <a:r>
              <a:rPr lang="nb-NO" dirty="0" err="1"/>
              <a:t>mill</a:t>
            </a:r>
            <a:r>
              <a:rPr lang="nb-NO" dirty="0"/>
              <a:t> i avkastning – og som sagt – alt skyldes forvaltningshonorar. </a:t>
            </a:r>
          </a:p>
          <a:p>
            <a:endParaRPr lang="nb-NO" dirty="0"/>
          </a:p>
          <a:p>
            <a:r>
              <a:rPr lang="nb-NO" dirty="0"/>
              <a:t>Med slike forvaltningshonorar må dermed konkurrentene levere en betydelig meravkastning for å holde tritt med oss – faktisk ikke mindre enn 25% meravkastning pr år. Gitt denne porteføljen – med en forventet årlig avkastning på 4,75% - må altså konkurrenten levere nesten 6% for å levere tilsvarende nettoavkastning – og min påstand er at det er få – om noen – som er så gode på fondsseleksjon og markedssyn at dette er realistisk å oppnå.</a:t>
            </a: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86F64496-F458-4242-B89D-2E4847B5F903}" type="slidenum">
              <a:rPr lang="nb-NO" smtClean="0">
                <a:solidFill>
                  <a:prstClr val="black"/>
                </a:solidFill>
              </a:rPr>
              <a:pPr/>
              <a:t>9</a:t>
            </a:fld>
            <a:endParaRPr lang="nb-NO">
              <a:solidFill>
                <a:prstClr val="black"/>
              </a:solidFill>
            </a:endParaRPr>
          </a:p>
        </p:txBody>
      </p:sp>
    </p:spTree>
    <p:extLst>
      <p:ext uri="{BB962C8B-B14F-4D97-AF65-F5344CB8AC3E}">
        <p14:creationId xmlns:p14="http://schemas.microsoft.com/office/powerpoint/2010/main" val="282233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4.jp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156"/>
            <a:ext cx="5398594" cy="625039"/>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6243214" y="2378248"/>
            <a:ext cx="2996023" cy="3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grpSp>
        <p:nvGrpSpPr>
          <p:cNvPr id="17" name="Pulse"/>
          <p:cNvGrpSpPr/>
          <p:nvPr userDrawn="1"/>
        </p:nvGrpSpPr>
        <p:grpSpPr>
          <a:xfrm>
            <a:off x="6562207" y="2525059"/>
            <a:ext cx="2584174" cy="2908421"/>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27" name="Logotype"/>
          <p:cNvGrpSpPr/>
          <p:nvPr userDrawn="1"/>
        </p:nvGrpSpPr>
        <p:grpSpPr>
          <a:xfrm>
            <a:off x="480890" y="442501"/>
            <a:ext cx="1037759" cy="240452"/>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190181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GB" dirty="0"/>
              <a:t>Click to edit Master title style</a:t>
            </a:r>
          </a:p>
        </p:txBody>
      </p:sp>
      <p:sp>
        <p:nvSpPr>
          <p:cNvPr id="4" name="Content Placeholder 3"/>
          <p:cNvSpPr>
            <a:spLocks noGrp="1"/>
          </p:cNvSpPr>
          <p:nvPr>
            <p:ph sz="half" idx="2"/>
          </p:nvPr>
        </p:nvSpPr>
        <p:spPr>
          <a:xfrm>
            <a:off x="485874"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6049125" y="1109743"/>
            <a:ext cx="2618318" cy="176959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Content Placeholder 3"/>
          <p:cNvSpPr>
            <a:spLocks noGrp="1"/>
          </p:cNvSpPr>
          <p:nvPr>
            <p:ph sz="half" idx="15"/>
          </p:nvPr>
        </p:nvSpPr>
        <p:spPr>
          <a:xfrm>
            <a:off x="3268849"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6049125" y="3029298"/>
            <a:ext cx="2618318" cy="176959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5" name="Footer Placeholder 4"/>
          <p:cNvSpPr>
            <a:spLocks noGrp="1"/>
          </p:cNvSpPr>
          <p:nvPr>
            <p:ph type="ftr" sz="quarter" idx="17"/>
          </p:nvPr>
        </p:nvSpPr>
        <p:spPr/>
        <p:txBody>
          <a:bodyPr/>
          <a:lstStyle/>
          <a:p>
            <a:pPr>
              <a:buClr>
                <a:prstClr val="black"/>
              </a:buClr>
            </a:pPr>
            <a:endParaRPr lang="en-GB" dirty="0"/>
          </a:p>
        </p:txBody>
      </p:sp>
      <p:sp>
        <p:nvSpPr>
          <p:cNvPr id="12"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9023477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4"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268849"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3" hasCustomPrompt="1"/>
          </p:nvPr>
        </p:nvSpPr>
        <p:spPr>
          <a:xfrm>
            <a:off x="6049125"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hasCustomPrompt="1"/>
          </p:nvPr>
        </p:nvSpPr>
        <p:spPr>
          <a:xfrm>
            <a:off x="502313" y="1109756"/>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9" hasCustomPrompt="1"/>
          </p:nvPr>
        </p:nvSpPr>
        <p:spPr>
          <a:xfrm>
            <a:off x="485874" y="3522384"/>
            <a:ext cx="2618318" cy="194955"/>
          </a:xfrm>
        </p:spPr>
        <p:txBody>
          <a:bodyPr/>
          <a:lstStyle>
            <a:lvl1pPr marL="0" indent="0">
              <a:buNone/>
              <a:defRPr/>
            </a:lvl1pPr>
          </a:lstStyle>
          <a:p>
            <a:pPr lvl="0"/>
            <a:r>
              <a:rPr lang="en-US" dirty="0"/>
              <a:t>Click to edit Master text styles</a:t>
            </a:r>
          </a:p>
        </p:txBody>
      </p:sp>
      <p:sp>
        <p:nvSpPr>
          <p:cNvPr id="11" name="Text Placeholder 13"/>
          <p:cNvSpPr>
            <a:spLocks noGrp="1"/>
          </p:cNvSpPr>
          <p:nvPr>
            <p:ph type="body" sz="quarter" idx="20" hasCustomPrompt="1"/>
          </p:nvPr>
        </p:nvSpPr>
        <p:spPr>
          <a:xfrm>
            <a:off x="3269497" y="3537621"/>
            <a:ext cx="2618318" cy="194955"/>
          </a:xfrm>
        </p:spPr>
        <p:txBody>
          <a:bodyPr/>
          <a:lstStyle>
            <a:lvl1pPr marL="0" indent="0">
              <a:buNone/>
              <a:defRPr/>
            </a:lvl1pPr>
          </a:lstStyle>
          <a:p>
            <a:pPr lvl="0"/>
            <a:r>
              <a:rPr lang="en-US" dirty="0"/>
              <a:t>Click to edit Master text styles</a:t>
            </a:r>
          </a:p>
        </p:txBody>
      </p:sp>
      <p:sp>
        <p:nvSpPr>
          <p:cNvPr id="12" name="Text Placeholder 13"/>
          <p:cNvSpPr>
            <a:spLocks noGrp="1"/>
          </p:cNvSpPr>
          <p:nvPr>
            <p:ph type="body" sz="quarter" idx="21" hasCustomPrompt="1"/>
          </p:nvPr>
        </p:nvSpPr>
        <p:spPr>
          <a:xfrm>
            <a:off x="6053120" y="3532542"/>
            <a:ext cx="2618318" cy="194955"/>
          </a:xfrm>
        </p:spPr>
        <p:txBody>
          <a:bodyPr/>
          <a:lstStyle>
            <a:lvl1pPr marL="0" indent="0">
              <a:buNone/>
              <a:defRPr/>
            </a:lvl1pPr>
          </a:lstStyle>
          <a:p>
            <a:pPr lvl="0"/>
            <a:r>
              <a:rPr lang="en-US" dirty="0"/>
              <a:t>Click to edit Master text styles</a:t>
            </a:r>
          </a:p>
        </p:txBody>
      </p:sp>
      <p:sp>
        <p:nvSpPr>
          <p:cNvPr id="13" name="Text Placeholder 8"/>
          <p:cNvSpPr>
            <a:spLocks noGrp="1"/>
          </p:cNvSpPr>
          <p:nvPr>
            <p:ph type="body" sz="quarter" idx="22" hasCustomPrompt="1"/>
          </p:nvPr>
        </p:nvSpPr>
        <p:spPr>
          <a:xfrm>
            <a:off x="3285936" y="1114822"/>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51276" y="1119914"/>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541448"/>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156"/>
            <a:ext cx="5398594" cy="625039"/>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6243214" y="2378248"/>
            <a:ext cx="2996023" cy="3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grpSp>
        <p:nvGrpSpPr>
          <p:cNvPr id="17" name="Pulse"/>
          <p:cNvGrpSpPr/>
          <p:nvPr userDrawn="1"/>
        </p:nvGrpSpPr>
        <p:grpSpPr>
          <a:xfrm>
            <a:off x="6562207" y="2525059"/>
            <a:ext cx="2584174" cy="2908421"/>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27" name="Logotype"/>
          <p:cNvGrpSpPr/>
          <p:nvPr userDrawn="1"/>
        </p:nvGrpSpPr>
        <p:grpSpPr>
          <a:xfrm>
            <a:off x="480890" y="442501"/>
            <a:ext cx="1037759" cy="240452"/>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13034701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259452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85873" y="1109938"/>
            <a:ext cx="5398594" cy="368914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3"/>
          <p:cNvSpPr>
            <a:spLocks noGrp="1"/>
          </p:cNvSpPr>
          <p:nvPr>
            <p:ph type="ftr" sz="quarter" idx="13"/>
          </p:nvPr>
        </p:nvSpPr>
        <p:spPr/>
        <p:txBody>
          <a:body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0342075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Content Placeholder 2"/>
          <p:cNvSpPr>
            <a:spLocks noGrp="1"/>
          </p:cNvSpPr>
          <p:nvPr>
            <p:ph sz="half" idx="1"/>
          </p:nvPr>
        </p:nvSpPr>
        <p:spPr>
          <a:xfrm>
            <a:off x="485873"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642791"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3"/>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514727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Content Placeholder 2"/>
          <p:cNvSpPr>
            <a:spLocks noGrp="1"/>
          </p:cNvSpPr>
          <p:nvPr>
            <p:ph sz="half" idx="1"/>
          </p:nvPr>
        </p:nvSpPr>
        <p:spPr>
          <a:xfrm>
            <a:off x="485874"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3268849"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3"/>
          <p:cNvSpPr>
            <a:spLocks noGrp="1"/>
          </p:cNvSpPr>
          <p:nvPr>
            <p:ph sz="half" idx="13"/>
          </p:nvPr>
        </p:nvSpPr>
        <p:spPr>
          <a:xfrm>
            <a:off x="6049125"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58064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Footer Placeholder 2"/>
          <p:cNvSpPr>
            <a:spLocks noGrp="1"/>
          </p:cNvSpPr>
          <p:nvPr>
            <p:ph type="ftr" sz="quarter" idx="13"/>
          </p:nvPr>
        </p:nvSpPr>
        <p:spPr/>
        <p:txBody>
          <a:bodyPr/>
          <a:lstStyle/>
          <a:p>
            <a:pPr>
              <a:buClr>
                <a:prstClr val="black"/>
              </a:buClr>
            </a:pPr>
            <a:endParaRPr lang="en-GB" dirty="0"/>
          </a:p>
        </p:txBody>
      </p:sp>
      <p:sp>
        <p:nvSpPr>
          <p:cNvPr id="6"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529042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pPr>
              <a:buClr>
                <a:prstClr val="black"/>
              </a:buClr>
            </a:pPr>
            <a:endParaRPr lang="en-GB" dirty="0"/>
          </a:p>
        </p:txBody>
      </p:sp>
      <p:sp>
        <p:nvSpPr>
          <p:cNvPr id="5"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7191153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4" name="Content Placeholder 3"/>
          <p:cNvSpPr>
            <a:spLocks noGrp="1"/>
          </p:cNvSpPr>
          <p:nvPr>
            <p:ph sz="half" idx="2"/>
          </p:nvPr>
        </p:nvSpPr>
        <p:spPr>
          <a:xfrm>
            <a:off x="4642791" y="1109743"/>
            <a:ext cx="4021953" cy="3692145"/>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485873" y="1109938"/>
            <a:ext cx="4021953" cy="3689146"/>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6" name="Footer Placeholder 5"/>
          <p:cNvSpPr>
            <a:spLocks noGrp="1"/>
          </p:cNvSpPr>
          <p:nvPr>
            <p:ph type="ftr" sz="quarter" idx="15"/>
          </p:nvPr>
        </p:nvSpPr>
        <p:spPr/>
        <p:txBody>
          <a:bodyPr/>
          <a:lstStyle/>
          <a:p>
            <a:pPr>
              <a:buClr>
                <a:prstClr val="black"/>
              </a:buClr>
            </a:pPr>
            <a:endParaRPr lang="en-GB" dirty="0"/>
          </a:p>
        </p:txBody>
      </p:sp>
      <p:sp>
        <p:nvSpPr>
          <p:cNvPr id="8" name="Slide Number Placeholder 4"/>
          <p:cNvSpPr txBox="1">
            <a:spLocks/>
          </p:cNvSpPr>
          <p:nvPr userDrawn="1"/>
        </p:nvSpPr>
        <p:spPr>
          <a:xfrm>
            <a:off x="6443846" y="5379192"/>
            <a:ext cx="198385" cy="115416"/>
          </a:xfrm>
          <a:prstGeom prst="rect">
            <a:avLst/>
          </a:prstGeom>
        </p:spPr>
        <p:txBody>
          <a:bodyPr vert="horz" lIns="0" tIns="0" rIns="0" bIns="0" rtlCol="0" anchor="t" anchorCtr="0">
            <a:spAutoFit/>
          </a:bodyPr>
          <a:lstStyle>
            <a:defPPr>
              <a:defRPr lang="fi-FI"/>
            </a:defPPr>
            <a:lvl1pPr algn="r" rtl="0" eaLnBrk="0" fontAlgn="base" hangingPunct="0">
              <a:spcBef>
                <a:spcPct val="0"/>
              </a:spcBef>
              <a:spcAft>
                <a:spcPct val="0"/>
              </a:spcAft>
              <a:buClr>
                <a:schemeClr val="tx1"/>
              </a:buClr>
              <a:defRPr sz="1000" b="1" kern="1200">
                <a:solidFill>
                  <a:srgbClr val="8B8A8D"/>
                </a:solidFill>
                <a:latin typeface="Arial" charset="0"/>
                <a:ea typeface="+mn-ea"/>
                <a:cs typeface="+mn-cs"/>
              </a:defRPr>
            </a:lvl1pPr>
            <a:lvl2pPr marL="4572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2pPr>
            <a:lvl3pPr marL="9144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3pPr>
            <a:lvl4pPr marL="13716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4pPr>
            <a:lvl5pPr marL="18288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5pPr>
            <a:lvl6pPr marL="2286000" algn="l" defTabSz="914400" rtl="0" eaLnBrk="1" latinLnBrk="0" hangingPunct="1">
              <a:defRPr sz="2600" b="1" kern="1200">
                <a:solidFill>
                  <a:schemeClr val="tx1"/>
                </a:solidFill>
                <a:latin typeface="Arial" charset="0"/>
                <a:ea typeface="+mn-ea"/>
                <a:cs typeface="+mn-cs"/>
              </a:defRPr>
            </a:lvl6pPr>
            <a:lvl7pPr marL="2743200" algn="l" defTabSz="914400" rtl="0" eaLnBrk="1" latinLnBrk="0" hangingPunct="1">
              <a:defRPr sz="2600" b="1" kern="1200">
                <a:solidFill>
                  <a:schemeClr val="tx1"/>
                </a:solidFill>
                <a:latin typeface="Arial" charset="0"/>
                <a:ea typeface="+mn-ea"/>
                <a:cs typeface="+mn-cs"/>
              </a:defRPr>
            </a:lvl7pPr>
            <a:lvl8pPr marL="3200400" algn="l" defTabSz="914400" rtl="0" eaLnBrk="1" latinLnBrk="0" hangingPunct="1">
              <a:defRPr sz="2600" b="1" kern="1200">
                <a:solidFill>
                  <a:schemeClr val="tx1"/>
                </a:solidFill>
                <a:latin typeface="Arial" charset="0"/>
                <a:ea typeface="+mn-ea"/>
                <a:cs typeface="+mn-cs"/>
              </a:defRPr>
            </a:lvl8pPr>
            <a:lvl9pPr marL="3657600" algn="l" defTabSz="914400" rtl="0" eaLnBrk="1" latinLnBrk="0" hangingPunct="1">
              <a:defRPr sz="2600" b="1" kern="1200">
                <a:solidFill>
                  <a:schemeClr val="tx1"/>
                </a:solidFill>
                <a:latin typeface="Arial" charset="0"/>
                <a:ea typeface="+mn-ea"/>
                <a:cs typeface="+mn-cs"/>
              </a:defRPr>
            </a:lvl9pPr>
          </a:lstStyle>
          <a:p>
            <a:pPr>
              <a:buClr>
                <a:prstClr val="black"/>
              </a:buClr>
            </a:pPr>
            <a:fld id="{A4B7761A-D7CA-43B4-A4C5-B3812ACAC5AC}" type="slidenum">
              <a:rPr lang="en-GB" sz="750" smtClean="0"/>
              <a:pPr>
                <a:buClr>
                  <a:prstClr val="black"/>
                </a:buClr>
              </a:pPr>
              <a:t>‹#›</a:t>
            </a:fld>
            <a:endParaRPr lang="en-GB" sz="750" dirty="0"/>
          </a:p>
        </p:txBody>
      </p:sp>
    </p:spTree>
    <p:extLst>
      <p:ext uri="{BB962C8B-B14F-4D97-AF65-F5344CB8AC3E}">
        <p14:creationId xmlns:p14="http://schemas.microsoft.com/office/powerpoint/2010/main" val="1946852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GB" dirty="0"/>
              <a:t>Click to edit Master title style</a:t>
            </a:r>
          </a:p>
        </p:txBody>
      </p:sp>
      <p:sp>
        <p:nvSpPr>
          <p:cNvPr id="4" name="Content Placeholder 3"/>
          <p:cNvSpPr>
            <a:spLocks noGrp="1"/>
          </p:cNvSpPr>
          <p:nvPr>
            <p:ph sz="half" idx="2"/>
          </p:nvPr>
        </p:nvSpPr>
        <p:spPr>
          <a:xfrm>
            <a:off x="485873"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4642791" y="1109938"/>
            <a:ext cx="4021953" cy="3689146"/>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5"/>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4046389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874" y="1649813"/>
            <a:ext cx="8178870" cy="3149271"/>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2" name="Title 1"/>
          <p:cNvSpPr>
            <a:spLocks noGrp="1"/>
          </p:cNvSpPr>
          <p:nvPr>
            <p:ph type="title"/>
          </p:nvPr>
        </p:nvSpPr>
        <p:spPr>
          <a:xfrm>
            <a:off x="1871963" y="331228"/>
            <a:ext cx="5398594" cy="786483"/>
          </a:xfrm>
        </p:spPr>
        <p:txBody>
          <a:bodyPr>
            <a:noAutofit/>
          </a:bodyPr>
          <a:lstStyle>
            <a:lvl1pPr algn="ctr">
              <a:defRPr sz="2249"/>
            </a:lvl1pPr>
          </a:lstStyle>
          <a:p>
            <a:r>
              <a:rPr lang="en-GB" dirty="0"/>
              <a:t>Click to edit Master title style</a:t>
            </a:r>
          </a:p>
        </p:txBody>
      </p:sp>
      <p:sp>
        <p:nvSpPr>
          <p:cNvPr id="9" name="Text Placeholder 9"/>
          <p:cNvSpPr>
            <a:spLocks noGrp="1"/>
          </p:cNvSpPr>
          <p:nvPr>
            <p:ph type="body" sz="quarter" idx="13" hasCustomPrompt="1"/>
          </p:nvPr>
        </p:nvSpPr>
        <p:spPr>
          <a:xfrm>
            <a:off x="1871963" y="1237889"/>
            <a:ext cx="5398594" cy="300303"/>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3952997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GB" dirty="0"/>
              <a:t>Click to edit Master title style</a:t>
            </a:r>
          </a:p>
        </p:txBody>
      </p:sp>
      <p:sp>
        <p:nvSpPr>
          <p:cNvPr id="4" name="Content Placeholder 3"/>
          <p:cNvSpPr>
            <a:spLocks noGrp="1"/>
          </p:cNvSpPr>
          <p:nvPr>
            <p:ph sz="half" idx="2"/>
          </p:nvPr>
        </p:nvSpPr>
        <p:spPr>
          <a:xfrm>
            <a:off x="485874"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6049125" y="1109743"/>
            <a:ext cx="2618318" cy="176959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Content Placeholder 3"/>
          <p:cNvSpPr>
            <a:spLocks noGrp="1"/>
          </p:cNvSpPr>
          <p:nvPr>
            <p:ph sz="half" idx="15"/>
          </p:nvPr>
        </p:nvSpPr>
        <p:spPr>
          <a:xfrm>
            <a:off x="3268849"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6049125" y="3029298"/>
            <a:ext cx="2618318" cy="176959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5" name="Footer Placeholder 4"/>
          <p:cNvSpPr>
            <a:spLocks noGrp="1"/>
          </p:cNvSpPr>
          <p:nvPr>
            <p:ph type="ftr" sz="quarter" idx="17"/>
          </p:nvPr>
        </p:nvSpPr>
        <p:spPr/>
        <p:txBody>
          <a:bodyPr/>
          <a:lstStyle/>
          <a:p>
            <a:pPr>
              <a:buClr>
                <a:prstClr val="black"/>
              </a:buClr>
            </a:pPr>
            <a:endParaRPr lang="en-GB" dirty="0"/>
          </a:p>
        </p:txBody>
      </p:sp>
      <p:sp>
        <p:nvSpPr>
          <p:cNvPr id="12"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5343588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874" y="1649813"/>
            <a:ext cx="8178870" cy="3149271"/>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2" name="Title 1"/>
          <p:cNvSpPr>
            <a:spLocks noGrp="1"/>
          </p:cNvSpPr>
          <p:nvPr>
            <p:ph type="title"/>
          </p:nvPr>
        </p:nvSpPr>
        <p:spPr>
          <a:xfrm>
            <a:off x="1871963" y="331228"/>
            <a:ext cx="5398594" cy="786483"/>
          </a:xfrm>
        </p:spPr>
        <p:txBody>
          <a:bodyPr>
            <a:noAutofit/>
          </a:bodyPr>
          <a:lstStyle>
            <a:lvl1pPr algn="ctr">
              <a:defRPr sz="2249"/>
            </a:lvl1pPr>
          </a:lstStyle>
          <a:p>
            <a:r>
              <a:rPr lang="en-GB" dirty="0"/>
              <a:t>Click to edit Master title style</a:t>
            </a:r>
          </a:p>
        </p:txBody>
      </p:sp>
      <p:sp>
        <p:nvSpPr>
          <p:cNvPr id="9" name="Text Placeholder 9"/>
          <p:cNvSpPr>
            <a:spLocks noGrp="1"/>
          </p:cNvSpPr>
          <p:nvPr>
            <p:ph type="body" sz="quarter" idx="13" hasCustomPrompt="1"/>
          </p:nvPr>
        </p:nvSpPr>
        <p:spPr>
          <a:xfrm>
            <a:off x="1871963" y="1237889"/>
            <a:ext cx="5398594" cy="300303"/>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158566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1871963" y="331228"/>
            <a:ext cx="5398594" cy="786483"/>
          </a:xfrm>
        </p:spPr>
        <p:txBody>
          <a:bodyPr>
            <a:noAutofit/>
          </a:bodyPr>
          <a:lstStyle>
            <a:lvl1pPr algn="ctr">
              <a:defRPr sz="2249"/>
            </a:lvl1pPr>
          </a:lstStyle>
          <a:p>
            <a:r>
              <a:rPr lang="en-GB" dirty="0"/>
              <a:t>Click to edit Master title style</a:t>
            </a:r>
          </a:p>
        </p:txBody>
      </p:sp>
      <p:sp>
        <p:nvSpPr>
          <p:cNvPr id="9" name="Text Placeholder 9"/>
          <p:cNvSpPr>
            <a:spLocks noGrp="1"/>
          </p:cNvSpPr>
          <p:nvPr>
            <p:ph type="body" sz="quarter" idx="13" hasCustomPrompt="1"/>
          </p:nvPr>
        </p:nvSpPr>
        <p:spPr>
          <a:xfrm>
            <a:off x="1871963" y="1237889"/>
            <a:ext cx="5398594" cy="300303"/>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1805058" y="1657644"/>
            <a:ext cx="1309159" cy="1649618"/>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Picture Placeholder 9"/>
          <p:cNvSpPr>
            <a:spLocks noGrp="1"/>
          </p:cNvSpPr>
          <p:nvPr>
            <p:ph type="pic" sz="quarter" idx="15" hasCustomPrompt="1"/>
          </p:nvPr>
        </p:nvSpPr>
        <p:spPr>
          <a:xfrm>
            <a:off x="3275758" y="1657644"/>
            <a:ext cx="2616312" cy="2519417"/>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1" name="Picture Placeholder 9"/>
          <p:cNvSpPr>
            <a:spLocks noGrp="1"/>
          </p:cNvSpPr>
          <p:nvPr>
            <p:ph type="pic" sz="quarter" idx="16" hasCustomPrompt="1"/>
          </p:nvPr>
        </p:nvSpPr>
        <p:spPr>
          <a:xfrm>
            <a:off x="6046425" y="1657644"/>
            <a:ext cx="1916501" cy="1649618"/>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2" name="Picture Placeholder 9"/>
          <p:cNvSpPr>
            <a:spLocks noGrp="1"/>
          </p:cNvSpPr>
          <p:nvPr>
            <p:ph type="pic" sz="quarter" idx="17" hasCustomPrompt="1"/>
          </p:nvPr>
        </p:nvSpPr>
        <p:spPr>
          <a:xfrm>
            <a:off x="6046425" y="3457428"/>
            <a:ext cx="1268670" cy="1109743"/>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4" name="Footer Placeholder 3"/>
          <p:cNvSpPr>
            <a:spLocks noGrp="1"/>
          </p:cNvSpPr>
          <p:nvPr>
            <p:ph type="ftr" sz="quarter" idx="18"/>
          </p:nvPr>
        </p:nvSpPr>
        <p:spPr/>
        <p:txBody>
          <a:bodyPr/>
          <a:lstStyle/>
          <a:p>
            <a:pPr>
              <a:buClr>
                <a:prstClr val="black"/>
              </a:buClr>
            </a:pPr>
            <a:endParaRPr lang="en-GB" dirty="0"/>
          </a:p>
        </p:txBody>
      </p:sp>
      <p:sp>
        <p:nvSpPr>
          <p:cNvPr id="13"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9665519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936"/>
            <a:ext cx="5398594" cy="623856"/>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0" name="Pulse"/>
          <p:cNvGrpSpPr/>
          <p:nvPr userDrawn="1"/>
        </p:nvGrpSpPr>
        <p:grpSpPr>
          <a:xfrm>
            <a:off x="6562207" y="2525059"/>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9" name="Logotype"/>
          <p:cNvGrpSpPr/>
          <p:nvPr userDrawn="1"/>
        </p:nvGrpSpPr>
        <p:grpSpPr>
          <a:xfrm>
            <a:off x="480890" y="442501"/>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938910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936"/>
            <a:ext cx="5398594" cy="623856"/>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lstStyle>
            <a:lvl1pPr marL="0" indent="0" algn="l">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60" name="Pulse"/>
          <p:cNvGrpSpPr/>
          <p:nvPr userDrawn="1"/>
        </p:nvGrpSpPr>
        <p:grpSpPr>
          <a:xfrm>
            <a:off x="0" y="2491993"/>
            <a:ext cx="9150617" cy="2965293"/>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1" name="Logotype"/>
          <p:cNvGrpSpPr/>
          <p:nvPr userDrawn="1"/>
        </p:nvGrpSpPr>
        <p:grpSpPr>
          <a:xfrm>
            <a:off x="480890" y="442501"/>
            <a:ext cx="1037759" cy="240452"/>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3051520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2381" y="0"/>
            <a:ext cx="9144000" cy="5715000"/>
          </a:xfrm>
        </p:spPr>
        <p:txBody>
          <a:bodyPr anchor="ctr" anchorCtr="0"/>
          <a:lstStyle>
            <a:lvl1pPr marL="0" indent="0" algn="ctr">
              <a:buNone/>
              <a:defRPr baseline="0">
                <a:solidFill>
                  <a:schemeClr val="tx1"/>
                </a:solidFill>
              </a:defRPr>
            </a:lvl1pPr>
          </a:lstStyle>
          <a:p>
            <a:r>
              <a:rPr lang="sv-SE" dirty="0"/>
              <a:t>Insert picture by using Nordea Image Bank button or use as pink slide</a:t>
            </a:r>
            <a:endParaRPr lang="en-GB" dirty="0"/>
          </a:p>
        </p:txBody>
      </p:sp>
      <p:sp>
        <p:nvSpPr>
          <p:cNvPr id="2" name="Title 1"/>
          <p:cNvSpPr>
            <a:spLocks noGrp="1"/>
          </p:cNvSpPr>
          <p:nvPr>
            <p:ph type="ctrTitle"/>
          </p:nvPr>
        </p:nvSpPr>
        <p:spPr>
          <a:xfrm>
            <a:off x="485874" y="1115936"/>
            <a:ext cx="5398594" cy="623856"/>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0" name="Pulse"/>
          <p:cNvGrpSpPr/>
          <p:nvPr userDrawn="1"/>
        </p:nvGrpSpPr>
        <p:grpSpPr>
          <a:xfrm>
            <a:off x="6562207" y="2525059"/>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9" name="Logotype"/>
          <p:cNvGrpSpPr/>
          <p:nvPr userDrawn="1"/>
        </p:nvGrpSpPr>
        <p:grpSpPr>
          <a:xfrm>
            <a:off x="480890" y="442501"/>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1826178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782819"/>
            <a:ext cx="9142519" cy="317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2" name="Title 1"/>
          <p:cNvSpPr>
            <a:spLocks noGrp="1"/>
          </p:cNvSpPr>
          <p:nvPr>
            <p:ph type="ctrTitle"/>
          </p:nvPr>
        </p:nvSpPr>
        <p:spPr>
          <a:xfrm>
            <a:off x="485874" y="3985541"/>
            <a:ext cx="5398594" cy="522254"/>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4529146"/>
            <a:ext cx="5398594" cy="300000"/>
          </a:xfrm>
        </p:spPr>
        <p:txBody>
          <a:bodyPr>
            <a:noAutofit/>
          </a:bodyPr>
          <a:lstStyle>
            <a:lvl1pPr marL="0" indent="0" algn="l">
              <a:buNone/>
              <a:defRPr b="1">
                <a:solidFill>
                  <a:schemeClr val="bg1"/>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4927294"/>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782819"/>
            <a:ext cx="9150617" cy="3179556"/>
          </a:xfrm>
          <a:noFill/>
        </p:spPr>
        <p:txBody>
          <a:bodyPr anchor="ctr" anchorCtr="0"/>
          <a:lstStyle>
            <a:lvl1pPr marL="0" marR="0" indent="0" algn="ctr" defTabSz="816364"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sv-SE" dirty="0"/>
              <a:t>Insert picture by using Nordea Image Bank button</a:t>
            </a:r>
            <a:endParaRPr lang="en-GB" dirty="0"/>
          </a:p>
        </p:txBody>
      </p:sp>
      <p:grpSp>
        <p:nvGrpSpPr>
          <p:cNvPr id="16" name="Pulse"/>
          <p:cNvGrpSpPr/>
          <p:nvPr userDrawn="1"/>
        </p:nvGrpSpPr>
        <p:grpSpPr>
          <a:xfrm>
            <a:off x="6562207" y="2525059"/>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28" name="Logotype"/>
          <p:cNvGrpSpPr/>
          <p:nvPr userDrawn="1"/>
        </p:nvGrpSpPr>
        <p:grpSpPr>
          <a:xfrm>
            <a:off x="4028057" y="248531"/>
            <a:ext cx="1037759" cy="240452"/>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7394656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2519" cy="5715000"/>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4" name="Rectangle 3"/>
          <p:cNvSpPr/>
          <p:nvPr userDrawn="1"/>
        </p:nvSpPr>
        <p:spPr>
          <a:xfrm>
            <a:off x="0" y="782819"/>
            <a:ext cx="9142519" cy="317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7" name="Picture Placeholder 6"/>
          <p:cNvSpPr>
            <a:spLocks noGrp="1"/>
          </p:cNvSpPr>
          <p:nvPr>
            <p:ph type="pic" sz="quarter" idx="15" hasCustomPrompt="1"/>
          </p:nvPr>
        </p:nvSpPr>
        <p:spPr>
          <a:xfrm>
            <a:off x="-1" y="783497"/>
            <a:ext cx="9150617" cy="3179556"/>
          </a:xfrm>
          <a:noFill/>
        </p:spPr>
        <p:txBody>
          <a:bodyPr anchor="ctr" anchorCtr="0"/>
          <a:lstStyle>
            <a:lvl1pPr marL="0" indent="0" algn="ctr">
              <a:buNone/>
              <a:defRPr>
                <a:solidFill>
                  <a:schemeClr val="tx1"/>
                </a:solidFill>
              </a:defRPr>
            </a:lvl1pPr>
          </a:lstStyle>
          <a:p>
            <a:r>
              <a:rPr lang="sv-SE" dirty="0"/>
              <a:t>Insert picture by using Nordea Image Bank button</a:t>
            </a:r>
            <a:endParaRPr lang="en-GB" dirty="0"/>
          </a:p>
        </p:txBody>
      </p:sp>
      <p:sp>
        <p:nvSpPr>
          <p:cNvPr id="2" name="Title 1"/>
          <p:cNvSpPr>
            <a:spLocks noGrp="1"/>
          </p:cNvSpPr>
          <p:nvPr>
            <p:ph type="ctrTitle"/>
          </p:nvPr>
        </p:nvSpPr>
        <p:spPr>
          <a:xfrm>
            <a:off x="485874" y="3979074"/>
            <a:ext cx="5398594" cy="528721"/>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4529146"/>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4927294"/>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6" name="Pulse"/>
          <p:cNvGrpSpPr/>
          <p:nvPr userDrawn="1"/>
        </p:nvGrpSpPr>
        <p:grpSpPr>
          <a:xfrm>
            <a:off x="6562207" y="2525059"/>
            <a:ext cx="2584174" cy="2908421"/>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3" name="Logotype"/>
          <p:cNvGrpSpPr/>
          <p:nvPr userDrawn="1"/>
        </p:nvGrpSpPr>
        <p:grpSpPr>
          <a:xfrm>
            <a:off x="4028057" y="248531"/>
            <a:ext cx="1037759" cy="240452"/>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1705425769"/>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907506"/>
            <a:ext cx="6300000" cy="832689"/>
          </a:xfrm>
        </p:spPr>
        <p:txBody>
          <a:bodyPr anchor="b" anchorCtr="0">
            <a:noAutofit/>
          </a:bodyPr>
          <a:lstStyle>
            <a:lvl1pPr algn="ctr">
              <a:defRPr sz="2174"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403648" y="1800000"/>
            <a:ext cx="6300000" cy="600000"/>
          </a:xfrm>
        </p:spPr>
        <p:txBody>
          <a:bodyPr anchor="t" anchorCtr="0">
            <a:noAutofit/>
          </a:bodyPr>
          <a:lstStyle>
            <a:lvl1pPr marL="0" indent="0" algn="ctr">
              <a:buNone/>
              <a:defRPr sz="1425" b="1">
                <a:solidFill>
                  <a:schemeClr val="accent2"/>
                </a:solidFill>
              </a:defRPr>
            </a:lvl1pPr>
            <a:lvl2pPr marL="408182" indent="0">
              <a:buNone/>
              <a:defRPr sz="1575">
                <a:solidFill>
                  <a:schemeClr val="tx1">
                    <a:tint val="75000"/>
                  </a:schemeClr>
                </a:solidFill>
              </a:defRPr>
            </a:lvl2pPr>
            <a:lvl3pPr marL="816364" indent="0">
              <a:buNone/>
              <a:defRPr sz="1425">
                <a:solidFill>
                  <a:schemeClr val="tx1">
                    <a:tint val="75000"/>
                  </a:schemeClr>
                </a:solidFill>
              </a:defRPr>
            </a:lvl3pPr>
            <a:lvl4pPr marL="1224546" indent="0">
              <a:buNone/>
              <a:defRPr sz="1275">
                <a:solidFill>
                  <a:schemeClr val="tx1">
                    <a:tint val="75000"/>
                  </a:schemeClr>
                </a:solidFill>
              </a:defRPr>
            </a:lvl4pPr>
            <a:lvl5pPr marL="1632728" indent="0">
              <a:buNone/>
              <a:defRPr sz="1275">
                <a:solidFill>
                  <a:schemeClr val="tx1">
                    <a:tint val="75000"/>
                  </a:schemeClr>
                </a:solidFill>
              </a:defRPr>
            </a:lvl5pPr>
            <a:lvl6pPr marL="2040911" indent="0">
              <a:buNone/>
              <a:defRPr sz="1275">
                <a:solidFill>
                  <a:schemeClr val="tx1">
                    <a:tint val="75000"/>
                  </a:schemeClr>
                </a:solidFill>
              </a:defRPr>
            </a:lvl6pPr>
            <a:lvl7pPr marL="2449093" indent="0">
              <a:buNone/>
              <a:defRPr sz="1275">
                <a:solidFill>
                  <a:schemeClr val="tx1">
                    <a:tint val="75000"/>
                  </a:schemeClr>
                </a:solidFill>
              </a:defRPr>
            </a:lvl7pPr>
            <a:lvl8pPr marL="2857275" indent="0">
              <a:buNone/>
              <a:defRPr sz="1275">
                <a:solidFill>
                  <a:schemeClr val="tx1">
                    <a:tint val="75000"/>
                  </a:schemeClr>
                </a:solidFill>
              </a:defRPr>
            </a:lvl8pPr>
            <a:lvl9pPr marL="3265457" indent="0">
              <a:buNone/>
              <a:defRPr sz="1275">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6562207" y="2525059"/>
            <a:ext cx="2584174" cy="2908421"/>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Tree>
    <p:extLst>
      <p:ext uri="{BB962C8B-B14F-4D97-AF65-F5344CB8AC3E}">
        <p14:creationId xmlns:p14="http://schemas.microsoft.com/office/powerpoint/2010/main" val="22374359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9144000" cy="5715000"/>
          </a:xfrm>
        </p:spPr>
        <p:txBody>
          <a:bodyPr anchor="ctr" anchorCtr="0"/>
          <a:lstStyle>
            <a:lvl1pPr marL="0" marR="0" indent="0" algn="ctr" defTabSz="816364"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sv-SE" dirty="0"/>
              <a:t>Insert picture by using Nordea Image Bank button or use as pink slide</a:t>
            </a:r>
            <a:endParaRPr lang="en-GB" dirty="0"/>
          </a:p>
        </p:txBody>
      </p:sp>
      <p:sp>
        <p:nvSpPr>
          <p:cNvPr id="2" name="Title 1"/>
          <p:cNvSpPr>
            <a:spLocks noGrp="1"/>
          </p:cNvSpPr>
          <p:nvPr>
            <p:ph type="title"/>
          </p:nvPr>
        </p:nvSpPr>
        <p:spPr>
          <a:xfrm>
            <a:off x="1403648" y="908790"/>
            <a:ext cx="6300000" cy="833807"/>
          </a:xfrm>
        </p:spPr>
        <p:txBody>
          <a:bodyPr anchor="b" anchorCtr="0">
            <a:noAutofit/>
          </a:bodyPr>
          <a:lstStyle>
            <a:lvl1pPr algn="ctr">
              <a:defRPr sz="2174"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403648" y="1800000"/>
            <a:ext cx="6300000" cy="600000"/>
          </a:xfrm>
        </p:spPr>
        <p:txBody>
          <a:bodyPr anchor="t" anchorCtr="0">
            <a:noAutofit/>
          </a:bodyPr>
          <a:lstStyle>
            <a:lvl1pPr marL="0" indent="0" algn="ctr">
              <a:buNone/>
              <a:defRPr sz="1425" b="1">
                <a:solidFill>
                  <a:schemeClr val="tx2"/>
                </a:solidFill>
              </a:defRPr>
            </a:lvl1pPr>
            <a:lvl2pPr marL="408182" indent="0">
              <a:buNone/>
              <a:defRPr sz="1575">
                <a:solidFill>
                  <a:schemeClr val="tx1">
                    <a:tint val="75000"/>
                  </a:schemeClr>
                </a:solidFill>
              </a:defRPr>
            </a:lvl2pPr>
            <a:lvl3pPr marL="816364" indent="0">
              <a:buNone/>
              <a:defRPr sz="1425">
                <a:solidFill>
                  <a:schemeClr val="tx1">
                    <a:tint val="75000"/>
                  </a:schemeClr>
                </a:solidFill>
              </a:defRPr>
            </a:lvl3pPr>
            <a:lvl4pPr marL="1224546" indent="0">
              <a:buNone/>
              <a:defRPr sz="1275">
                <a:solidFill>
                  <a:schemeClr val="tx1">
                    <a:tint val="75000"/>
                  </a:schemeClr>
                </a:solidFill>
              </a:defRPr>
            </a:lvl4pPr>
            <a:lvl5pPr marL="1632728" indent="0">
              <a:buNone/>
              <a:defRPr sz="1275">
                <a:solidFill>
                  <a:schemeClr val="tx1">
                    <a:tint val="75000"/>
                  </a:schemeClr>
                </a:solidFill>
              </a:defRPr>
            </a:lvl5pPr>
            <a:lvl6pPr marL="2040911" indent="0">
              <a:buNone/>
              <a:defRPr sz="1275">
                <a:solidFill>
                  <a:schemeClr val="tx1">
                    <a:tint val="75000"/>
                  </a:schemeClr>
                </a:solidFill>
              </a:defRPr>
            </a:lvl6pPr>
            <a:lvl7pPr marL="2449093" indent="0">
              <a:buNone/>
              <a:defRPr sz="1275">
                <a:solidFill>
                  <a:schemeClr val="tx1">
                    <a:tint val="75000"/>
                  </a:schemeClr>
                </a:solidFill>
              </a:defRPr>
            </a:lvl7pPr>
            <a:lvl8pPr marL="2857275" indent="0">
              <a:buNone/>
              <a:defRPr sz="1275">
                <a:solidFill>
                  <a:schemeClr val="tx1">
                    <a:tint val="75000"/>
                  </a:schemeClr>
                </a:solidFill>
              </a:defRPr>
            </a:lvl8pPr>
            <a:lvl9pPr marL="3265457" indent="0">
              <a:buNone/>
              <a:defRPr sz="1275">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491993"/>
            <a:ext cx="9150617" cy="2965293"/>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Tree>
    <p:extLst>
      <p:ext uri="{BB962C8B-B14F-4D97-AF65-F5344CB8AC3E}">
        <p14:creationId xmlns:p14="http://schemas.microsoft.com/office/powerpoint/2010/main" val="1001508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1871963" y="331228"/>
            <a:ext cx="5398594" cy="786483"/>
          </a:xfrm>
        </p:spPr>
        <p:txBody>
          <a:bodyPr>
            <a:noAutofit/>
          </a:bodyPr>
          <a:lstStyle>
            <a:lvl1pPr algn="ctr">
              <a:defRPr sz="2249"/>
            </a:lvl1pPr>
          </a:lstStyle>
          <a:p>
            <a:r>
              <a:rPr lang="en-GB" dirty="0"/>
              <a:t>Click to edit Master title style</a:t>
            </a:r>
          </a:p>
        </p:txBody>
      </p:sp>
      <p:sp>
        <p:nvSpPr>
          <p:cNvPr id="9" name="Text Placeholder 9"/>
          <p:cNvSpPr>
            <a:spLocks noGrp="1"/>
          </p:cNvSpPr>
          <p:nvPr>
            <p:ph type="body" sz="quarter" idx="13" hasCustomPrompt="1"/>
          </p:nvPr>
        </p:nvSpPr>
        <p:spPr>
          <a:xfrm>
            <a:off x="1871963" y="1237889"/>
            <a:ext cx="5398594" cy="300303"/>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1805058" y="1657644"/>
            <a:ext cx="1309159" cy="1649618"/>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Picture Placeholder 9"/>
          <p:cNvSpPr>
            <a:spLocks noGrp="1"/>
          </p:cNvSpPr>
          <p:nvPr>
            <p:ph type="pic" sz="quarter" idx="15" hasCustomPrompt="1"/>
          </p:nvPr>
        </p:nvSpPr>
        <p:spPr>
          <a:xfrm>
            <a:off x="3275758" y="1657644"/>
            <a:ext cx="2616312" cy="2519417"/>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1" name="Picture Placeholder 9"/>
          <p:cNvSpPr>
            <a:spLocks noGrp="1"/>
          </p:cNvSpPr>
          <p:nvPr>
            <p:ph type="pic" sz="quarter" idx="16" hasCustomPrompt="1"/>
          </p:nvPr>
        </p:nvSpPr>
        <p:spPr>
          <a:xfrm>
            <a:off x="6046425" y="1657644"/>
            <a:ext cx="1916501" cy="1649618"/>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2" name="Picture Placeholder 9"/>
          <p:cNvSpPr>
            <a:spLocks noGrp="1"/>
          </p:cNvSpPr>
          <p:nvPr>
            <p:ph type="pic" sz="quarter" idx="17" hasCustomPrompt="1"/>
          </p:nvPr>
        </p:nvSpPr>
        <p:spPr>
          <a:xfrm>
            <a:off x="6046425" y="3457428"/>
            <a:ext cx="1268670" cy="1109743"/>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4" name="Footer Placeholder 3"/>
          <p:cNvSpPr>
            <a:spLocks noGrp="1"/>
          </p:cNvSpPr>
          <p:nvPr>
            <p:ph type="ftr" sz="quarter" idx="18"/>
          </p:nvPr>
        </p:nvSpPr>
        <p:spPr/>
        <p:txBody>
          <a:bodyPr/>
          <a:lstStyle/>
          <a:p>
            <a:pPr>
              <a:buClr>
                <a:prstClr val="black"/>
              </a:buClr>
            </a:pPr>
            <a:endParaRPr lang="en-GB" dirty="0"/>
          </a:p>
        </p:txBody>
      </p:sp>
      <p:sp>
        <p:nvSpPr>
          <p:cNvPr id="13"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39404100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7505"/>
            <a:ext cx="5146724" cy="1890183"/>
          </a:xfrm>
        </p:spPr>
        <p:txBody>
          <a:bodyPr>
            <a:noAutofit/>
          </a:bodyPr>
          <a:lstStyle>
            <a:lvl1pPr algn="ctr">
              <a:defRPr sz="2249">
                <a:solidFill>
                  <a:srgbClr val="0000A0"/>
                </a:solidFill>
              </a:defRPr>
            </a:lvl1pPr>
          </a:lstStyle>
          <a:p>
            <a:r>
              <a:rPr lang="en-GB" dirty="0"/>
              <a:t>Click and type quote</a:t>
            </a:r>
          </a:p>
        </p:txBody>
      </p:sp>
      <p:sp>
        <p:nvSpPr>
          <p:cNvPr id="6" name="Text Placeholder 9"/>
          <p:cNvSpPr>
            <a:spLocks noGrp="1"/>
          </p:cNvSpPr>
          <p:nvPr>
            <p:ph type="body" sz="quarter" idx="13" hasCustomPrompt="1"/>
          </p:nvPr>
        </p:nvSpPr>
        <p:spPr>
          <a:xfrm>
            <a:off x="1980387" y="2977440"/>
            <a:ext cx="5146724" cy="449896"/>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724694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8789"/>
            <a:ext cx="5146724" cy="1889563"/>
          </a:xfrm>
        </p:spPr>
        <p:txBody>
          <a:bodyPr>
            <a:noAutofit/>
          </a:bodyPr>
          <a:lstStyle>
            <a:lvl1pPr algn="ctr">
              <a:defRPr sz="2249">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GB" smtClean="0">
                <a:solidFill>
                  <a:prstClr val="white"/>
                </a:solidFill>
              </a:rPr>
              <a:pPr>
                <a:buClr>
                  <a:prstClr val="black"/>
                </a:buClr>
              </a:pPr>
              <a:t>‹#›</a:t>
            </a:fld>
            <a:endParaRPr lang="en-GB" dirty="0">
              <a:solidFill>
                <a:prstClr val="white"/>
              </a:solidFill>
            </a:endParaRPr>
          </a:p>
        </p:txBody>
      </p:sp>
      <p:sp>
        <p:nvSpPr>
          <p:cNvPr id="6" name="Text Placeholder 9"/>
          <p:cNvSpPr>
            <a:spLocks noGrp="1"/>
          </p:cNvSpPr>
          <p:nvPr>
            <p:ph type="body" sz="quarter" idx="13" hasCustomPrompt="1"/>
          </p:nvPr>
        </p:nvSpPr>
        <p:spPr>
          <a:xfrm>
            <a:off x="1980387" y="2977440"/>
            <a:ext cx="5146724" cy="449896"/>
          </a:xfrm>
        </p:spPr>
        <p:txBody>
          <a:bodyPr>
            <a:noAutofit/>
          </a:bodyPr>
          <a:lstStyle>
            <a:lvl1pPr marL="0" indent="0" algn="ctr">
              <a:buFontTx/>
              <a:buNone/>
              <a:defRPr b="1">
                <a:solidFill>
                  <a:schemeClr val="bg1"/>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8015362" y="5323185"/>
            <a:ext cx="647597" cy="150050"/>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GB" dirty="0">
              <a:solidFill>
                <a:prstClr val="white"/>
              </a:solidFill>
            </a:endParaRPr>
          </a:p>
        </p:txBody>
      </p:sp>
    </p:spTree>
    <p:extLst>
      <p:ext uri="{BB962C8B-B14F-4D97-AF65-F5344CB8AC3E}">
        <p14:creationId xmlns:p14="http://schemas.microsoft.com/office/powerpoint/2010/main" val="3210368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138507"/>
            <a:ext cx="5146724" cy="1938920"/>
          </a:xfrm>
        </p:spPr>
        <p:txBody>
          <a:bodyPr>
            <a:noAutofit/>
          </a:bodyPr>
          <a:lstStyle>
            <a:lvl1pPr algn="ctr">
              <a:defRPr sz="2249">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GB" smtClean="0">
                <a:solidFill>
                  <a:prstClr val="white"/>
                </a:solidFill>
              </a:rPr>
              <a:pPr>
                <a:buClr>
                  <a:prstClr val="black"/>
                </a:buClr>
              </a:pPr>
              <a:t>‹#›</a:t>
            </a:fld>
            <a:endParaRPr lang="en-GB" dirty="0">
              <a:solidFill>
                <a:prstClr val="white"/>
              </a:solidFill>
            </a:endParaRPr>
          </a:p>
        </p:txBody>
      </p:sp>
      <p:sp>
        <p:nvSpPr>
          <p:cNvPr id="6" name="Text Placeholder 9"/>
          <p:cNvSpPr>
            <a:spLocks noGrp="1"/>
          </p:cNvSpPr>
          <p:nvPr>
            <p:ph type="body" sz="quarter" idx="13" hasCustomPrompt="1"/>
          </p:nvPr>
        </p:nvSpPr>
        <p:spPr>
          <a:xfrm>
            <a:off x="1980387" y="2257373"/>
            <a:ext cx="5146724" cy="449896"/>
          </a:xfrm>
        </p:spPr>
        <p:txBody>
          <a:bodyPr>
            <a:noAutofit/>
          </a:bodyPr>
          <a:lstStyle>
            <a:lvl1pPr marL="0" indent="0" algn="ctr">
              <a:buFontTx/>
              <a:buNone/>
              <a:defRPr b="1">
                <a:solidFill>
                  <a:schemeClr val="bg1"/>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2789580"/>
            <a:ext cx="9151142" cy="2202146"/>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7" name="Logotype, static"/>
          <p:cNvGrpSpPr/>
          <p:nvPr userDrawn="1"/>
        </p:nvGrpSpPr>
        <p:grpSpPr>
          <a:xfrm>
            <a:off x="8015362" y="5323185"/>
            <a:ext cx="647597" cy="150050"/>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GB" dirty="0">
              <a:solidFill>
                <a:prstClr val="white"/>
              </a:solidFill>
            </a:endParaRPr>
          </a:p>
        </p:txBody>
      </p:sp>
    </p:spTree>
    <p:extLst>
      <p:ext uri="{BB962C8B-B14F-4D97-AF65-F5344CB8AC3E}">
        <p14:creationId xmlns:p14="http://schemas.microsoft.com/office/powerpoint/2010/main" val="37999219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6562207" y="2525059"/>
            <a:ext cx="2584174" cy="2908421"/>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
        <p:nvSpPr>
          <p:cNvPr id="2" name="Title 1"/>
          <p:cNvSpPr>
            <a:spLocks noGrp="1"/>
          </p:cNvSpPr>
          <p:nvPr>
            <p:ph type="ctrTitle"/>
          </p:nvPr>
        </p:nvSpPr>
        <p:spPr>
          <a:xfrm>
            <a:off x="485874" y="1114962"/>
            <a:ext cx="5398594" cy="662742"/>
          </a:xfrm>
        </p:spPr>
        <p:txBody>
          <a:bodyPr/>
          <a:lstStyle>
            <a:lvl1pPr>
              <a:defRPr sz="2174">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594"/>
            <a:ext cx="5398594" cy="599861"/>
          </a:xfrm>
        </p:spPr>
        <p:txBody>
          <a:bodyPr/>
          <a:lstStyle>
            <a:lvl1pPr marL="0" indent="0" algn="l">
              <a:spcBef>
                <a:spcPts val="0"/>
              </a:spcBef>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485876" y="2579402"/>
            <a:ext cx="1349817" cy="1049757"/>
          </a:xfrm>
        </p:spPr>
        <p:txBody>
          <a:bodyPr>
            <a:noAutofit/>
          </a:bodyPr>
          <a:lstStyle>
            <a:lvl1pPr marL="0" indent="0">
              <a:spcBef>
                <a:spcPts val="0"/>
              </a:spcBef>
              <a:buNone/>
              <a:defRPr sz="675">
                <a:solidFill>
                  <a:schemeClr val="tx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034387" y="2579402"/>
            <a:ext cx="1349817" cy="1049757"/>
          </a:xfrm>
        </p:spPr>
        <p:txBody>
          <a:bodyPr>
            <a:noAutofit/>
          </a:bodyPr>
          <a:lstStyle>
            <a:lvl1pPr marL="0" indent="0">
              <a:spcBef>
                <a:spcPts val="0"/>
              </a:spcBef>
              <a:buNone/>
              <a:defRPr sz="675">
                <a:solidFill>
                  <a:schemeClr val="tx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grpSp>
        <p:nvGrpSpPr>
          <p:cNvPr id="30" name="Logotype"/>
          <p:cNvGrpSpPr/>
          <p:nvPr userDrawn="1"/>
        </p:nvGrpSpPr>
        <p:grpSpPr>
          <a:xfrm>
            <a:off x="480478" y="443897"/>
            <a:ext cx="1037759" cy="240452"/>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3516684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2"/>
            <a:ext cx="5398594" cy="662847"/>
          </a:xfrm>
        </p:spPr>
        <p:txBody>
          <a:bodyPr/>
          <a:lstStyle>
            <a:lvl1pPr>
              <a:defRPr sz="2174">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594"/>
            <a:ext cx="5398594" cy="599861"/>
          </a:xfrm>
        </p:spPr>
        <p:txBody>
          <a:bodyPr/>
          <a:lstStyle>
            <a:lvl1pPr marL="0" indent="0" algn="l">
              <a:spcBef>
                <a:spcPts val="0"/>
              </a:spcBef>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485876" y="2579402"/>
            <a:ext cx="1349817" cy="1049757"/>
          </a:xfrm>
        </p:spPr>
        <p:txBody>
          <a:bodyPr>
            <a:noAutofit/>
          </a:bodyPr>
          <a:lstStyle>
            <a:lvl1pPr marL="0" indent="0">
              <a:spcBef>
                <a:spcPts val="0"/>
              </a:spcBef>
              <a:buNone/>
              <a:defRPr sz="675">
                <a:solidFill>
                  <a:schemeClr val="bg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034387" y="2579402"/>
            <a:ext cx="1349817" cy="1049757"/>
          </a:xfrm>
        </p:spPr>
        <p:txBody>
          <a:bodyPr>
            <a:noAutofit/>
          </a:bodyPr>
          <a:lstStyle>
            <a:lvl1pPr marL="0" indent="0">
              <a:spcBef>
                <a:spcPts val="0"/>
              </a:spcBef>
              <a:buNone/>
              <a:defRPr sz="675">
                <a:solidFill>
                  <a:schemeClr val="bg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grpSp>
        <p:nvGrpSpPr>
          <p:cNvPr id="16" name="Pulse"/>
          <p:cNvGrpSpPr/>
          <p:nvPr userDrawn="1"/>
        </p:nvGrpSpPr>
        <p:grpSpPr>
          <a:xfrm>
            <a:off x="6562207" y="2525059"/>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8" name="Logotype"/>
          <p:cNvGrpSpPr/>
          <p:nvPr userDrawn="1"/>
        </p:nvGrpSpPr>
        <p:grpSpPr>
          <a:xfrm>
            <a:off x="480890" y="442501"/>
            <a:ext cx="1037759" cy="240452"/>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31847350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9" name="Text Placeholder 8"/>
          <p:cNvSpPr>
            <a:spLocks noGrp="1"/>
          </p:cNvSpPr>
          <p:nvPr>
            <p:ph type="body" sz="quarter" idx="14"/>
          </p:nvPr>
        </p:nvSpPr>
        <p:spPr>
          <a:xfrm>
            <a:off x="502313" y="1109938"/>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13"/>
          <p:cNvSpPr>
            <a:spLocks noGrp="1"/>
          </p:cNvSpPr>
          <p:nvPr>
            <p:ph type="body" sz="quarter" idx="19"/>
          </p:nvPr>
        </p:nvSpPr>
        <p:spPr>
          <a:xfrm>
            <a:off x="485874" y="3522384"/>
            <a:ext cx="2618318" cy="194955"/>
          </a:xfrm>
        </p:spPr>
        <p:txBody>
          <a:bodyPr/>
          <a:lstStyle>
            <a:lvl1pPr marL="0" indent="0">
              <a:buNone/>
              <a:defRPr/>
            </a:lvl1pPr>
          </a:lstStyle>
          <a:p>
            <a:pPr lvl="0"/>
            <a:r>
              <a:rPr lang="en-GB" dirty="0"/>
              <a:t>Click to edit Master text styles</a:t>
            </a:r>
          </a:p>
        </p:txBody>
      </p:sp>
      <p:sp>
        <p:nvSpPr>
          <p:cNvPr id="11" name="Text Placeholder 13"/>
          <p:cNvSpPr>
            <a:spLocks noGrp="1"/>
          </p:cNvSpPr>
          <p:nvPr>
            <p:ph type="body" sz="quarter" idx="20"/>
          </p:nvPr>
        </p:nvSpPr>
        <p:spPr>
          <a:xfrm>
            <a:off x="3269497" y="3537621"/>
            <a:ext cx="2618318" cy="194955"/>
          </a:xfrm>
        </p:spPr>
        <p:txBody>
          <a:bodyPr/>
          <a:lstStyle>
            <a:lvl1pPr marL="0" indent="0">
              <a:buNone/>
              <a:defRPr/>
            </a:lvl1pPr>
          </a:lstStyle>
          <a:p>
            <a:pPr lvl="0"/>
            <a:r>
              <a:rPr lang="en-GB" dirty="0"/>
              <a:t>Click to edit Master text styles</a:t>
            </a:r>
          </a:p>
        </p:txBody>
      </p:sp>
      <p:sp>
        <p:nvSpPr>
          <p:cNvPr id="12" name="Text Placeholder 13"/>
          <p:cNvSpPr>
            <a:spLocks noGrp="1"/>
          </p:cNvSpPr>
          <p:nvPr>
            <p:ph type="body" sz="quarter" idx="21"/>
          </p:nvPr>
        </p:nvSpPr>
        <p:spPr>
          <a:xfrm>
            <a:off x="6053120" y="3532542"/>
            <a:ext cx="2618318" cy="194955"/>
          </a:xfrm>
        </p:spPr>
        <p:txBody>
          <a:bodyPr/>
          <a:lstStyle>
            <a:lvl1pPr marL="0" indent="0">
              <a:buNone/>
              <a:defRPr/>
            </a:lvl1pPr>
          </a:lstStyle>
          <a:p>
            <a:pPr lvl="0"/>
            <a:r>
              <a:rPr lang="en-GB" dirty="0"/>
              <a:t>Click to edit Master text styles</a:t>
            </a:r>
          </a:p>
        </p:txBody>
      </p:sp>
      <p:sp>
        <p:nvSpPr>
          <p:cNvPr id="13" name="Text Placeholder 8"/>
          <p:cNvSpPr>
            <a:spLocks noGrp="1"/>
          </p:cNvSpPr>
          <p:nvPr>
            <p:ph type="body" sz="quarter" idx="22"/>
          </p:nvPr>
        </p:nvSpPr>
        <p:spPr>
          <a:xfrm>
            <a:off x="3285936" y="1114822"/>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8"/>
          <p:cNvSpPr>
            <a:spLocks noGrp="1"/>
          </p:cNvSpPr>
          <p:nvPr>
            <p:ph type="body" sz="quarter" idx="23"/>
          </p:nvPr>
        </p:nvSpPr>
        <p:spPr>
          <a:xfrm>
            <a:off x="6051276" y="1120095"/>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40949420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Landskap 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xmlns="" id="{FC478237-ADDB-48EB-A5A0-2D77934348EC}"/>
              </a:ext>
            </a:extLst>
          </p:cNvPr>
          <p:cNvPicPr>
            <a:picLocks noChangeAspect="1"/>
          </p:cNvPicPr>
          <p:nvPr/>
        </p:nvPicPr>
        <p:blipFill rotWithShape="1">
          <a:blip r:embed="rId2">
            <a:extLst>
              <a:ext uri="{28A0092B-C50C-407E-A947-70E740481C1C}">
                <a14:useLocalDpi xmlns:a14="http://schemas.microsoft.com/office/drawing/2010/main" val="0"/>
              </a:ext>
            </a:extLst>
          </a:blip>
          <a:srcRect t="8470" b="13818"/>
          <a:stretch/>
        </p:blipFill>
        <p:spPr>
          <a:xfrm>
            <a:off x="0" y="0"/>
            <a:ext cx="9144000" cy="5715000"/>
          </a:xfrm>
          <a:prstGeom prst="rect">
            <a:avLst/>
          </a:prstGeom>
        </p:spPr>
      </p:pic>
      <p:sp>
        <p:nvSpPr>
          <p:cNvPr id="8" name="Title 1">
            <a:extLst>
              <a:ext uri="{FF2B5EF4-FFF2-40B4-BE49-F238E27FC236}">
                <a16:creationId xmlns:a16="http://schemas.microsoft.com/office/drawing/2014/main" xmlns="" id="{F40F18AC-9C3E-4B91-ABE6-A8D21EC42D29}"/>
              </a:ext>
            </a:extLst>
          </p:cNvPr>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9" name="Text Placeholder 2">
            <a:extLst>
              <a:ext uri="{FF2B5EF4-FFF2-40B4-BE49-F238E27FC236}">
                <a16:creationId xmlns:a16="http://schemas.microsoft.com/office/drawing/2014/main" xmlns="" id="{1A35C3F1-B24A-4FE1-9E41-6CD717EE46C8}"/>
              </a:ext>
            </a:extLst>
          </p:cNvPr>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11" name="Bilde 10">
            <a:extLst>
              <a:ext uri="{FF2B5EF4-FFF2-40B4-BE49-F238E27FC236}">
                <a16:creationId xmlns:a16="http://schemas.microsoft.com/office/drawing/2014/main" xmlns="" id="{0958FCC7-EF6D-4822-8E19-750E8FD78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157720284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Landskap 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xmlns="" id="{44253DAA-E3D6-456C-9783-963ECB761685}"/>
              </a:ext>
            </a:extLst>
          </p:cNvPr>
          <p:cNvPicPr>
            <a:picLocks noChangeAspect="1"/>
          </p:cNvPicPr>
          <p:nvPr/>
        </p:nvPicPr>
        <p:blipFill rotWithShape="1">
          <a:blip r:embed="rId2">
            <a:extLst>
              <a:ext uri="{28A0092B-C50C-407E-A947-70E740481C1C}">
                <a14:useLocalDpi xmlns:a14="http://schemas.microsoft.com/office/drawing/2010/main" val="0"/>
              </a:ext>
            </a:extLst>
          </a:blip>
          <a:srcRect t="22288"/>
          <a:stretch/>
        </p:blipFill>
        <p:spPr>
          <a:xfrm>
            <a:off x="0" y="0"/>
            <a:ext cx="9144000" cy="5715000"/>
          </a:xfrm>
          <a:prstGeom prst="rect">
            <a:avLst/>
          </a:prstGeom>
        </p:spPr>
      </p:pic>
      <p:sp>
        <p:nvSpPr>
          <p:cNvPr id="5" name="Title 1"/>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7" name="Text Placeholder 2"/>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8" name="Bilde 7">
            <a:extLst>
              <a:ext uri="{FF2B5EF4-FFF2-40B4-BE49-F238E27FC236}">
                <a16:creationId xmlns:a16="http://schemas.microsoft.com/office/drawing/2014/main" xmlns="" id="{06B8C636-C375-4B1F-B675-54E27F88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249851121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3_Landskap 2">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xmlns="" id="{237A3D5E-E469-4F85-924B-16C88789968F}"/>
              </a:ext>
            </a:extLst>
          </p:cNvPr>
          <p:cNvPicPr>
            <a:picLocks noChangeAspect="1"/>
          </p:cNvPicPr>
          <p:nvPr/>
        </p:nvPicPr>
        <p:blipFill rotWithShape="1">
          <a:blip r:embed="rId2">
            <a:extLst>
              <a:ext uri="{28A0092B-C50C-407E-A947-70E740481C1C}">
                <a14:useLocalDpi xmlns:a14="http://schemas.microsoft.com/office/drawing/2010/main" val="0"/>
              </a:ext>
            </a:extLst>
          </a:blip>
          <a:srcRect t="20709" b="1579"/>
          <a:stretch/>
        </p:blipFill>
        <p:spPr>
          <a:xfrm>
            <a:off x="0" y="1"/>
            <a:ext cx="9144000" cy="5715000"/>
          </a:xfrm>
          <a:prstGeom prst="rect">
            <a:avLst/>
          </a:prstGeom>
        </p:spPr>
      </p:pic>
      <p:sp>
        <p:nvSpPr>
          <p:cNvPr id="6" name="Title 1">
            <a:extLst>
              <a:ext uri="{FF2B5EF4-FFF2-40B4-BE49-F238E27FC236}">
                <a16:creationId xmlns:a16="http://schemas.microsoft.com/office/drawing/2014/main" xmlns="" id="{8B3FB05D-050D-4F18-89FC-8A4455298F44}"/>
              </a:ext>
            </a:extLst>
          </p:cNvPr>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8" name="Text Placeholder 2">
            <a:extLst>
              <a:ext uri="{FF2B5EF4-FFF2-40B4-BE49-F238E27FC236}">
                <a16:creationId xmlns:a16="http://schemas.microsoft.com/office/drawing/2014/main" xmlns="" id="{D429AA98-7ABC-49D0-AB13-B41E7D83CDB7}"/>
              </a:ext>
            </a:extLst>
          </p:cNvPr>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7" name="Bilde 6">
            <a:extLst>
              <a:ext uri="{FF2B5EF4-FFF2-40B4-BE49-F238E27FC236}">
                <a16:creationId xmlns:a16="http://schemas.microsoft.com/office/drawing/2014/main" xmlns="" id="{73DCB5CB-D058-4D2A-98E3-36302DB9F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64056756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7_Egendefinert oppset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xmlns="" id="{11AADA08-0EAB-411A-A913-8F86D1666CF5}"/>
              </a:ext>
            </a:extLst>
          </p:cNvPr>
          <p:cNvPicPr>
            <a:picLocks noChangeAspect="1"/>
          </p:cNvPicPr>
          <p:nvPr/>
        </p:nvPicPr>
        <p:blipFill rotWithShape="1">
          <a:blip r:embed="rId2">
            <a:extLst>
              <a:ext uri="{28A0092B-C50C-407E-A947-70E740481C1C}">
                <a14:useLocalDpi xmlns:a14="http://schemas.microsoft.com/office/drawing/2010/main" val="0"/>
              </a:ext>
            </a:extLst>
          </a:blip>
          <a:srcRect t="5206" b="17082"/>
          <a:stretch/>
        </p:blipFill>
        <p:spPr>
          <a:xfrm>
            <a:off x="0" y="-1"/>
            <a:ext cx="9144000" cy="5715001"/>
          </a:xfrm>
          <a:prstGeom prst="rect">
            <a:avLst/>
          </a:prstGeom>
        </p:spPr>
      </p:pic>
      <p:sp>
        <p:nvSpPr>
          <p:cNvPr id="3" name="Title 1">
            <a:extLst>
              <a:ext uri="{FF2B5EF4-FFF2-40B4-BE49-F238E27FC236}">
                <a16:creationId xmlns:a16="http://schemas.microsoft.com/office/drawing/2014/main" xmlns="" id="{AB11CCD8-5596-4BCE-B648-4EAB633AD9B8}"/>
              </a:ext>
            </a:extLst>
          </p:cNvPr>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4" name="Text Placeholder 2">
            <a:extLst>
              <a:ext uri="{FF2B5EF4-FFF2-40B4-BE49-F238E27FC236}">
                <a16:creationId xmlns:a16="http://schemas.microsoft.com/office/drawing/2014/main" xmlns="" id="{2844B924-1F56-4478-BA8E-CE893B9013D2}"/>
              </a:ext>
            </a:extLst>
          </p:cNvPr>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6" name="Bilde 5">
            <a:extLst>
              <a:ext uri="{FF2B5EF4-FFF2-40B4-BE49-F238E27FC236}">
                <a16:creationId xmlns:a16="http://schemas.microsoft.com/office/drawing/2014/main" xmlns="" id="{4AF31E88-D074-43D6-8573-6D3807F92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1707619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936"/>
            <a:ext cx="5398594" cy="623856"/>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0" name="Pulse"/>
          <p:cNvGrpSpPr/>
          <p:nvPr userDrawn="1"/>
        </p:nvGrpSpPr>
        <p:grpSpPr>
          <a:xfrm>
            <a:off x="6562207" y="2525059"/>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9" name="Logotype"/>
          <p:cNvGrpSpPr/>
          <p:nvPr userDrawn="1"/>
        </p:nvGrpSpPr>
        <p:grpSpPr>
          <a:xfrm>
            <a:off x="480890" y="442501"/>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29193936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1_Landskap 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xmlns="" id="{099C03EC-D5C5-45B8-918E-68DB063371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82" b="7209"/>
          <a:stretch/>
        </p:blipFill>
        <p:spPr>
          <a:xfrm>
            <a:off x="-18510" y="0"/>
            <a:ext cx="9162510" cy="5715000"/>
          </a:xfrm>
          <a:prstGeom prst="rect">
            <a:avLst/>
          </a:prstGeom>
        </p:spPr>
      </p:pic>
      <p:sp>
        <p:nvSpPr>
          <p:cNvPr id="6" name="Title 1">
            <a:extLst>
              <a:ext uri="{FF2B5EF4-FFF2-40B4-BE49-F238E27FC236}">
                <a16:creationId xmlns:a16="http://schemas.microsoft.com/office/drawing/2014/main" xmlns="" id="{D22EC76D-CCF7-4304-B51B-DF737BFDCEC7}"/>
              </a:ext>
            </a:extLst>
          </p:cNvPr>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8" name="Text Placeholder 2">
            <a:extLst>
              <a:ext uri="{FF2B5EF4-FFF2-40B4-BE49-F238E27FC236}">
                <a16:creationId xmlns:a16="http://schemas.microsoft.com/office/drawing/2014/main" xmlns="" id="{3DA699F4-CB17-4A58-82F4-6BCBEBF01B60}"/>
              </a:ext>
            </a:extLst>
          </p:cNvPr>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7" name="Bilde 6">
            <a:extLst>
              <a:ext uri="{FF2B5EF4-FFF2-40B4-BE49-F238E27FC236}">
                <a16:creationId xmlns:a16="http://schemas.microsoft.com/office/drawing/2014/main" xmlns="" id="{8BE27704-572E-435A-9381-8783CFE89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5441982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6_Egendefinert oppset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xmlns="" id="{7B3CE0A8-8769-4797-9268-45359940D367}"/>
              </a:ext>
            </a:extLst>
          </p:cNvPr>
          <p:cNvPicPr>
            <a:picLocks noChangeAspect="1"/>
          </p:cNvPicPr>
          <p:nvPr/>
        </p:nvPicPr>
        <p:blipFill rotWithShape="1">
          <a:blip r:embed="rId2">
            <a:extLst>
              <a:ext uri="{28A0092B-C50C-407E-A947-70E740481C1C}">
                <a14:useLocalDpi xmlns:a14="http://schemas.microsoft.com/office/drawing/2010/main" val="0"/>
              </a:ext>
            </a:extLst>
          </a:blip>
          <a:srcRect t="2758" b="19531"/>
          <a:stretch/>
        </p:blipFill>
        <p:spPr>
          <a:xfrm>
            <a:off x="0" y="1"/>
            <a:ext cx="9144000" cy="5715000"/>
          </a:xfrm>
          <a:prstGeom prst="rect">
            <a:avLst/>
          </a:prstGeom>
        </p:spPr>
      </p:pic>
      <p:sp>
        <p:nvSpPr>
          <p:cNvPr id="6" name="Title 1">
            <a:extLst>
              <a:ext uri="{FF2B5EF4-FFF2-40B4-BE49-F238E27FC236}">
                <a16:creationId xmlns:a16="http://schemas.microsoft.com/office/drawing/2014/main" xmlns="" id="{F196ED76-6038-4517-883C-684BD1F89844}"/>
              </a:ext>
            </a:extLst>
          </p:cNvPr>
          <p:cNvSpPr>
            <a:spLocks noGrp="1"/>
          </p:cNvSpPr>
          <p:nvPr>
            <p:ph type="title" hasCustomPrompt="1"/>
          </p:nvPr>
        </p:nvSpPr>
        <p:spPr>
          <a:xfrm>
            <a:off x="533400" y="254005"/>
            <a:ext cx="7602996" cy="654013"/>
          </a:xfrm>
          <a:prstGeom prst="rect">
            <a:avLst/>
          </a:prstGeom>
        </p:spPr>
        <p:txBody>
          <a:bodyPr>
            <a:normAutofit/>
          </a:bodyPr>
          <a:lstStyle>
            <a:lvl1pPr algn="l">
              <a:defRPr sz="2700" b="0" i="0" cap="none">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dirty="0"/>
              <a:t>Klikk her for å redigere tittel</a:t>
            </a:r>
            <a:endParaRPr lang="en-US" dirty="0"/>
          </a:p>
        </p:txBody>
      </p:sp>
      <p:sp>
        <p:nvSpPr>
          <p:cNvPr id="8" name="Text Placeholder 2">
            <a:extLst>
              <a:ext uri="{FF2B5EF4-FFF2-40B4-BE49-F238E27FC236}">
                <a16:creationId xmlns:a16="http://schemas.microsoft.com/office/drawing/2014/main" xmlns="" id="{0755D476-D30B-48C7-A40E-1024D1F7E811}"/>
              </a:ext>
            </a:extLst>
          </p:cNvPr>
          <p:cNvSpPr>
            <a:spLocks noGrp="1"/>
          </p:cNvSpPr>
          <p:nvPr>
            <p:ph type="body" idx="1" hasCustomPrompt="1"/>
          </p:nvPr>
        </p:nvSpPr>
        <p:spPr>
          <a:xfrm>
            <a:off x="1096258" y="937288"/>
            <a:ext cx="7040138" cy="929374"/>
          </a:xfrm>
          <a:prstGeom prst="rect">
            <a:avLst/>
          </a:prstGeom>
        </p:spPr>
        <p:txBody>
          <a:bodyPr>
            <a:normAutofit/>
          </a:bodyPr>
          <a:lstStyle>
            <a:lvl1pPr marL="0" indent="0">
              <a:buNone/>
              <a:defRPr sz="1500" spc="17" baseline="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013">
                <a:solidFill>
                  <a:schemeClr val="tx1">
                    <a:tint val="75000"/>
                  </a:schemeClr>
                </a:solidFill>
              </a:defRPr>
            </a:lvl2pPr>
            <a:lvl3pPr marL="514363" indent="0">
              <a:buNone/>
              <a:defRPr sz="900">
                <a:solidFill>
                  <a:schemeClr val="tx1">
                    <a:tint val="75000"/>
                  </a:schemeClr>
                </a:solidFill>
              </a:defRPr>
            </a:lvl3pPr>
            <a:lvl4pPr marL="771545" indent="0">
              <a:buNone/>
              <a:defRPr sz="788">
                <a:solidFill>
                  <a:schemeClr val="tx1">
                    <a:tint val="75000"/>
                  </a:schemeClr>
                </a:solidFill>
              </a:defRPr>
            </a:lvl4pPr>
            <a:lvl5pPr marL="1028726" indent="0">
              <a:buNone/>
              <a:defRPr sz="788">
                <a:solidFill>
                  <a:schemeClr val="tx1">
                    <a:tint val="75000"/>
                  </a:schemeClr>
                </a:solidFill>
              </a:defRPr>
            </a:lvl5pPr>
            <a:lvl6pPr marL="1285907" indent="0">
              <a:buNone/>
              <a:defRPr sz="788">
                <a:solidFill>
                  <a:schemeClr val="tx1">
                    <a:tint val="75000"/>
                  </a:schemeClr>
                </a:solidFill>
              </a:defRPr>
            </a:lvl6pPr>
            <a:lvl7pPr marL="1543089" indent="0">
              <a:buNone/>
              <a:defRPr sz="788">
                <a:solidFill>
                  <a:schemeClr val="tx1">
                    <a:tint val="75000"/>
                  </a:schemeClr>
                </a:solidFill>
              </a:defRPr>
            </a:lvl7pPr>
            <a:lvl8pPr marL="1800270" indent="0">
              <a:buNone/>
              <a:defRPr sz="788">
                <a:solidFill>
                  <a:schemeClr val="tx1">
                    <a:tint val="75000"/>
                  </a:schemeClr>
                </a:solidFill>
              </a:defRPr>
            </a:lvl8pPr>
            <a:lvl9pPr marL="2057452" indent="0">
              <a:buNone/>
              <a:defRPr sz="788">
                <a:solidFill>
                  <a:schemeClr val="tx1">
                    <a:tint val="75000"/>
                  </a:schemeClr>
                </a:solidFill>
              </a:defRPr>
            </a:lvl9pPr>
          </a:lstStyle>
          <a:p>
            <a:pPr lvl="0"/>
            <a:r>
              <a:rPr lang="nb-NO" dirty="0"/>
              <a:t>Klikk for å legge til tekst</a:t>
            </a:r>
          </a:p>
        </p:txBody>
      </p:sp>
      <p:pic>
        <p:nvPicPr>
          <p:cNvPr id="7" name="Bilde 6">
            <a:extLst>
              <a:ext uri="{FF2B5EF4-FFF2-40B4-BE49-F238E27FC236}">
                <a16:creationId xmlns:a16="http://schemas.microsoft.com/office/drawing/2014/main" xmlns="" id="{817242AB-91FE-435E-BFB7-47EB54F2C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87" y="5137753"/>
            <a:ext cx="383375" cy="455952"/>
          </a:xfrm>
          <a:prstGeom prst="rect">
            <a:avLst/>
          </a:prstGeom>
        </p:spPr>
      </p:pic>
    </p:spTree>
    <p:extLst>
      <p:ext uri="{BB962C8B-B14F-4D97-AF65-F5344CB8AC3E}">
        <p14:creationId xmlns:p14="http://schemas.microsoft.com/office/powerpoint/2010/main" val="268793151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ittel og innhold">
    <p:spTree>
      <p:nvGrpSpPr>
        <p:cNvPr id="1" name=""/>
        <p:cNvGrpSpPr/>
        <p:nvPr/>
      </p:nvGrpSpPr>
      <p:grpSpPr>
        <a:xfrm>
          <a:off x="0" y="0"/>
          <a:ext cx="0" cy="0"/>
          <a:chOff x="0" y="0"/>
          <a:chExt cx="0" cy="0"/>
        </a:xfrm>
      </p:grpSpPr>
      <p:pic>
        <p:nvPicPr>
          <p:cNvPr id="10" name="Bilde 11">
            <a:extLst>
              <a:ext uri="{FF2B5EF4-FFF2-40B4-BE49-F238E27FC236}">
                <a16:creationId xmlns:a16="http://schemas.microsoft.com/office/drawing/2014/main" xmlns="" id="{D91FE834-E9E7-7D44-87D6-4DE0703EE37B}"/>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sp>
        <p:nvSpPr>
          <p:cNvPr id="2" name="Title 1"/>
          <p:cNvSpPr>
            <a:spLocks noGrp="1"/>
          </p:cNvSpPr>
          <p:nvPr>
            <p:ph type="title"/>
          </p:nvPr>
        </p:nvSpPr>
        <p:spPr>
          <a:xfrm>
            <a:off x="457200" y="446552"/>
            <a:ext cx="8229600" cy="833438"/>
          </a:xfrm>
          <a:prstGeom prst="rect">
            <a:avLst/>
          </a:prstGeom>
        </p:spPr>
        <p:txBody>
          <a:bodyPr/>
          <a:lstStyle>
            <a:lvl1pPr>
              <a:defRPr sz="2100" b="0" i="0">
                <a:solidFill>
                  <a:schemeClr val="tx1"/>
                </a:solidFill>
              </a:defRPr>
            </a:lvl1pPr>
          </a:lstStyle>
          <a:p>
            <a:r>
              <a:rPr lang="nb-NO"/>
              <a:t>Klikk for å redigere tittelstil</a:t>
            </a:r>
            <a:endParaRPr lang="en-US" dirty="0"/>
          </a:p>
        </p:txBody>
      </p:sp>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sp>
        <p:nvSpPr>
          <p:cNvPr id="9" name="Content Placeholder 2">
            <a:extLst>
              <a:ext uri="{FF2B5EF4-FFF2-40B4-BE49-F238E27FC236}">
                <a16:creationId xmlns:a16="http://schemas.microsoft.com/office/drawing/2014/main" xmlns="" id="{577F22CC-982D-4108-A02D-7047DB85E4B5}"/>
              </a:ext>
            </a:extLst>
          </p:cNvPr>
          <p:cNvSpPr>
            <a:spLocks noGrp="1"/>
          </p:cNvSpPr>
          <p:nvPr>
            <p:ph idx="1"/>
          </p:nvPr>
        </p:nvSpPr>
        <p:spPr>
          <a:xfrm>
            <a:off x="457200" y="1444295"/>
            <a:ext cx="8229600" cy="3573446"/>
          </a:xfrm>
          <a:prstGeom prst="rect">
            <a:avLst/>
          </a:prstGeom>
        </p:spPr>
        <p:txBody>
          <a:bodyPr/>
          <a:lstStyle>
            <a:lvl1pPr indent="-270000">
              <a:spcAft>
                <a:spcPts val="0"/>
              </a:spcAft>
              <a:defRPr sz="1350"/>
            </a:lvl1pPr>
            <a:lvl2pPr marL="470297" indent="-202406">
              <a:buFont typeface="Arial"/>
              <a:buChar char="•"/>
              <a:defRPr sz="1350"/>
            </a:lvl2pPr>
            <a:lvl3pPr marL="676275" indent="-202406">
              <a:defRPr sz="1200"/>
            </a:lvl3pPr>
            <a:lvl4pPr marL="972000" indent="-202500" algn="l">
              <a:spcBef>
                <a:spcPts val="180"/>
              </a:spcBef>
              <a:defRPr sz="675"/>
            </a:lvl4pPr>
          </a:lstStyle>
          <a:p>
            <a:pPr lvl="0"/>
            <a:r>
              <a:rPr lang="nb-NO"/>
              <a:t>Rediger tekststiler i malen</a:t>
            </a:r>
          </a:p>
        </p:txBody>
      </p:sp>
      <p:pic>
        <p:nvPicPr>
          <p:cNvPr id="7" name="Bilde 6">
            <a:extLst>
              <a:ext uri="{FF2B5EF4-FFF2-40B4-BE49-F238E27FC236}">
                <a16:creationId xmlns:a16="http://schemas.microsoft.com/office/drawing/2014/main" xmlns="" id="{F80174E5-FCB3-41DA-A7A9-A88F1373E0DE}"/>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167608321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552"/>
            <a:ext cx="8229600" cy="833438"/>
          </a:xfrm>
          <a:prstGeom prst="rect">
            <a:avLst/>
          </a:prstGeom>
        </p:spPr>
        <p:txBody>
          <a:bodyPr/>
          <a:lstStyle>
            <a:lvl1pPr>
              <a:defRPr sz="2100" b="0" i="0">
                <a:solidFill>
                  <a:schemeClr val="tx1"/>
                </a:solidFill>
              </a:defRPr>
            </a:lvl1pPr>
          </a:lstStyle>
          <a:p>
            <a:r>
              <a:rPr lang="nb-NO"/>
              <a:t>Klikk for å redigere tittelstil</a:t>
            </a:r>
            <a:endParaRPr lang="en-US" dirty="0"/>
          </a:p>
        </p:txBody>
      </p:sp>
      <p:sp>
        <p:nvSpPr>
          <p:cNvPr id="3" name="Content Placeholder 2"/>
          <p:cNvSpPr>
            <a:spLocks noGrp="1"/>
          </p:cNvSpPr>
          <p:nvPr>
            <p:ph idx="1"/>
          </p:nvPr>
        </p:nvSpPr>
        <p:spPr>
          <a:xfrm>
            <a:off x="457200" y="1444295"/>
            <a:ext cx="8229600" cy="3573446"/>
          </a:xfrm>
          <a:prstGeom prst="rect">
            <a:avLst/>
          </a:prstGeom>
        </p:spPr>
        <p:txBody>
          <a:bodyPr/>
          <a:lstStyle>
            <a:lvl1pPr indent="-270000">
              <a:spcAft>
                <a:spcPts val="0"/>
              </a:spcAft>
              <a:defRPr sz="1350"/>
            </a:lvl1pPr>
            <a:lvl2pPr marL="470297" indent="-202406">
              <a:buFont typeface="Arial"/>
              <a:buChar char="•"/>
              <a:defRPr sz="1200"/>
            </a:lvl2pPr>
            <a:lvl3pPr marL="676275" indent="-202406">
              <a:defRPr sz="1050"/>
            </a:lvl3pPr>
            <a:lvl4pPr marL="972000" indent="-202500" algn="l">
              <a:spcBef>
                <a:spcPts val="180"/>
              </a:spcBef>
              <a:defRPr sz="675"/>
            </a:lvl4pPr>
          </a:lstStyle>
          <a:p>
            <a:pPr lvl="0"/>
            <a:r>
              <a:rPr lang="nb-NO"/>
              <a:t>Rediger tekststiler i malen</a:t>
            </a:r>
          </a:p>
          <a:p>
            <a:pPr lvl="1"/>
            <a:r>
              <a:rPr lang="nb-NO"/>
              <a:t>Andre nivå</a:t>
            </a:r>
          </a:p>
          <a:p>
            <a:pPr lvl="2"/>
            <a:r>
              <a:rPr lang="nb-NO"/>
              <a:t>Tredje nivå</a:t>
            </a:r>
          </a:p>
        </p:txBody>
      </p:sp>
      <p:sp>
        <p:nvSpPr>
          <p:cNvPr id="9"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11" name="Bilde 11">
            <a:extLst>
              <a:ext uri="{FF2B5EF4-FFF2-40B4-BE49-F238E27FC236}">
                <a16:creationId xmlns:a16="http://schemas.microsoft.com/office/drawing/2014/main" xmlns="" id="{77F579E0-C380-3A43-ACF3-E82F077B281F}"/>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8" name="Bilde 7">
            <a:extLst>
              <a:ext uri="{FF2B5EF4-FFF2-40B4-BE49-F238E27FC236}">
                <a16:creationId xmlns:a16="http://schemas.microsoft.com/office/drawing/2014/main" xmlns="" id="{87BAC488-9219-45E2-BFB3-89A8C8C767C1}"/>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125853938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552"/>
            <a:ext cx="8229600" cy="833438"/>
          </a:xfrm>
          <a:prstGeom prst="rect">
            <a:avLst/>
          </a:prstGeom>
        </p:spPr>
        <p:txBody>
          <a:bodyPr/>
          <a:lstStyle>
            <a:lvl1pPr>
              <a:defRPr sz="2100" b="0" i="0">
                <a:solidFill>
                  <a:schemeClr val="tx1"/>
                </a:solidFill>
              </a:defRPr>
            </a:lvl1pPr>
          </a:lstStyle>
          <a:p>
            <a:r>
              <a:rPr lang="nb-NO"/>
              <a:t>Klikk for å redigere tittelstil</a:t>
            </a:r>
            <a:endParaRPr lang="en-US" dirty="0"/>
          </a:p>
        </p:txBody>
      </p:sp>
      <p:sp>
        <p:nvSpPr>
          <p:cNvPr id="3" name="Content Placeholder 2"/>
          <p:cNvSpPr>
            <a:spLocks noGrp="1"/>
          </p:cNvSpPr>
          <p:nvPr>
            <p:ph idx="1"/>
          </p:nvPr>
        </p:nvSpPr>
        <p:spPr>
          <a:xfrm>
            <a:off x="457200" y="1444295"/>
            <a:ext cx="8229600" cy="3573446"/>
          </a:xfrm>
          <a:prstGeom prst="rect">
            <a:avLst/>
          </a:prstGeom>
        </p:spPr>
        <p:txBody>
          <a:bodyPr/>
          <a:lstStyle>
            <a:lvl1pPr marL="269081" indent="-269081">
              <a:spcAft>
                <a:spcPts val="0"/>
              </a:spcAft>
              <a:buFont typeface="Arial" panose="020B0604020202020204" pitchFamily="34" charset="0"/>
              <a:buChar char="•"/>
              <a:defRPr sz="1350"/>
            </a:lvl1pPr>
            <a:lvl2pPr marL="470297" indent="-202406">
              <a:buFont typeface="Arial"/>
              <a:buChar char="•"/>
              <a:defRPr sz="1200"/>
            </a:lvl2pPr>
            <a:lvl3pPr marL="676275" indent="-202406">
              <a:defRPr sz="1050"/>
            </a:lvl3pPr>
            <a:lvl4pPr marL="972000" indent="-202500" algn="l">
              <a:spcBef>
                <a:spcPts val="180"/>
              </a:spcBef>
              <a:defRPr sz="675"/>
            </a:lvl4pPr>
          </a:lstStyle>
          <a:p>
            <a:pPr lvl="0"/>
            <a:r>
              <a:rPr lang="nb-NO"/>
              <a:t>Rediger tekststiler i malen</a:t>
            </a:r>
          </a:p>
          <a:p>
            <a:pPr lvl="1"/>
            <a:r>
              <a:rPr lang="nb-NO"/>
              <a:t>Andre nivå</a:t>
            </a:r>
          </a:p>
          <a:p>
            <a:pPr lvl="2"/>
            <a:r>
              <a:rPr lang="nb-NO"/>
              <a:t>Tredje nivå</a:t>
            </a:r>
          </a:p>
        </p:txBody>
      </p:sp>
      <p:sp>
        <p:nvSpPr>
          <p:cNvPr id="7"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10" name="Bilde 11">
            <a:extLst>
              <a:ext uri="{FF2B5EF4-FFF2-40B4-BE49-F238E27FC236}">
                <a16:creationId xmlns:a16="http://schemas.microsoft.com/office/drawing/2014/main" xmlns="" id="{DA1FF302-0C23-2744-9927-55E054DF2750}"/>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9" name="Bilde 8">
            <a:extLst>
              <a:ext uri="{FF2B5EF4-FFF2-40B4-BE49-F238E27FC236}">
                <a16:creationId xmlns:a16="http://schemas.microsoft.com/office/drawing/2014/main" xmlns="" id="{EF1C6D6F-E8EA-411B-B5B2-8B90676F61B2}"/>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85753100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464"/>
            <a:ext cx="8229600" cy="833438"/>
          </a:xfrm>
          <a:prstGeom prst="rect">
            <a:avLst/>
          </a:prstGeom>
        </p:spPr>
        <p:txBody>
          <a:bodyPr/>
          <a:lstStyle>
            <a:lvl1pPr>
              <a:defRPr sz="2100" b="0" i="0">
                <a:solidFill>
                  <a:srgbClr val="000000"/>
                </a:solidFill>
              </a:defRPr>
            </a:lvl1pPr>
          </a:lstStyle>
          <a:p>
            <a:r>
              <a:rPr lang="nb-NO"/>
              <a:t>Klikk for å redigere tittelstil</a:t>
            </a:r>
            <a:endParaRPr lang="en-US" dirty="0"/>
          </a:p>
        </p:txBody>
      </p:sp>
      <p:sp>
        <p:nvSpPr>
          <p:cNvPr id="9" name="Content Placeholder 2"/>
          <p:cNvSpPr>
            <a:spLocks noGrp="1"/>
          </p:cNvSpPr>
          <p:nvPr>
            <p:ph idx="11" hasCustomPrompt="1"/>
          </p:nvPr>
        </p:nvSpPr>
        <p:spPr>
          <a:xfrm>
            <a:off x="457200" y="1397270"/>
            <a:ext cx="4040188" cy="3620471"/>
          </a:xfrm>
          <a:prstGeom prst="rect">
            <a:avLst/>
          </a:prstGeom>
        </p:spPr>
        <p:txBody>
          <a:bodyPr/>
          <a:lstStyle>
            <a:lvl1pPr marL="0" indent="0">
              <a:spcAft>
                <a:spcPts val="0"/>
              </a:spcAft>
              <a:buFont typeface="Arial" panose="020B0604020202020204" pitchFamily="34" charset="0"/>
              <a:buNone/>
              <a:defRPr sz="1350" baseline="0"/>
            </a:lvl1pPr>
            <a:lvl2pPr marL="513000" indent="-202500">
              <a:defRPr sz="1200"/>
            </a:lvl2pPr>
            <a:lvl3pPr marL="742500" indent="-202500">
              <a:defRPr sz="1050"/>
            </a:lvl3pPr>
            <a:lvl4pPr marL="972000" indent="-202500" algn="l">
              <a:spcBef>
                <a:spcPts val="180"/>
              </a:spcBef>
              <a:defRPr sz="675"/>
            </a:lvl4pPr>
          </a:lstStyle>
          <a:p>
            <a:pPr lvl="0"/>
            <a:r>
              <a:rPr lang="nb-NO" dirty="0"/>
              <a:t>Første nivå</a:t>
            </a:r>
          </a:p>
        </p:txBody>
      </p:sp>
      <p:sp>
        <p:nvSpPr>
          <p:cNvPr id="10" name="Content Placeholder 2"/>
          <p:cNvSpPr>
            <a:spLocks noGrp="1"/>
          </p:cNvSpPr>
          <p:nvPr>
            <p:ph idx="12" hasCustomPrompt="1"/>
          </p:nvPr>
        </p:nvSpPr>
        <p:spPr>
          <a:xfrm>
            <a:off x="4638469" y="1397270"/>
            <a:ext cx="4041776" cy="3620471"/>
          </a:xfrm>
          <a:prstGeom prst="rect">
            <a:avLst/>
          </a:prstGeom>
        </p:spPr>
        <p:txBody>
          <a:bodyPr/>
          <a:lstStyle>
            <a:lvl1pPr marL="0" indent="0">
              <a:spcAft>
                <a:spcPts val="0"/>
              </a:spcAft>
              <a:buFont typeface="Arial" panose="020B0604020202020204" pitchFamily="34" charset="0"/>
              <a:buNone/>
              <a:defRPr sz="1350"/>
            </a:lvl1pPr>
            <a:lvl2pPr marL="513000" indent="-202500">
              <a:defRPr sz="1200"/>
            </a:lvl2pPr>
            <a:lvl3pPr marL="742500" indent="-202500">
              <a:defRPr sz="1050"/>
            </a:lvl3pPr>
            <a:lvl4pPr marL="972000" indent="-202500" algn="l">
              <a:spcBef>
                <a:spcPts val="180"/>
              </a:spcBef>
              <a:defRPr sz="675"/>
            </a:lvl4pPr>
          </a:lstStyle>
          <a:p>
            <a:pPr lvl="0"/>
            <a:r>
              <a:rPr lang="nb-NO" dirty="0"/>
              <a:t>Første nivå</a:t>
            </a:r>
          </a:p>
        </p:txBody>
      </p:sp>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13" name="Bilde 11">
            <a:extLst>
              <a:ext uri="{FF2B5EF4-FFF2-40B4-BE49-F238E27FC236}">
                <a16:creationId xmlns:a16="http://schemas.microsoft.com/office/drawing/2014/main" xmlns="" id="{968F5D52-51B4-2F47-80C8-6529532A027A}"/>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2" name="Bilde 11">
            <a:extLst>
              <a:ext uri="{FF2B5EF4-FFF2-40B4-BE49-F238E27FC236}">
                <a16:creationId xmlns:a16="http://schemas.microsoft.com/office/drawing/2014/main" xmlns="" id="{6FB93D1F-182A-404F-BDBF-F2F2EEC0DDDF}"/>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28305450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51"/>
            <a:ext cx="8229600" cy="833438"/>
          </a:xfrm>
          <a:prstGeom prst="rect">
            <a:avLst/>
          </a:prstGeom>
        </p:spPr>
        <p:txBody>
          <a:bodyPr/>
          <a:lstStyle>
            <a:lvl1pPr>
              <a:defRPr sz="2100" b="0" i="0">
                <a:solidFill>
                  <a:srgbClr val="000000"/>
                </a:solidFill>
              </a:defRPr>
            </a:lvl1pPr>
          </a:lstStyle>
          <a:p>
            <a:r>
              <a:rPr lang="nb-NO"/>
              <a:t>Klikk for å redigere tittelstil</a:t>
            </a:r>
            <a:endParaRPr lang="en-US" dirty="0"/>
          </a:p>
        </p:txBody>
      </p:sp>
      <p:sp>
        <p:nvSpPr>
          <p:cNvPr id="9" name="Content Placeholder 2"/>
          <p:cNvSpPr>
            <a:spLocks noGrp="1"/>
          </p:cNvSpPr>
          <p:nvPr>
            <p:ph idx="11" hasCustomPrompt="1"/>
          </p:nvPr>
        </p:nvSpPr>
        <p:spPr>
          <a:xfrm>
            <a:off x="457200" y="1409755"/>
            <a:ext cx="4040188" cy="3607986"/>
          </a:xfrm>
          <a:prstGeom prst="rect">
            <a:avLst/>
          </a:prstGeom>
        </p:spPr>
        <p:txBody>
          <a:bodyPr/>
          <a:lstStyle>
            <a:lvl1pPr marL="269081" indent="-269081">
              <a:spcAft>
                <a:spcPts val="0"/>
              </a:spcAft>
              <a:buFont typeface="Arial" panose="020B0604020202020204" pitchFamily="34" charset="0"/>
              <a:buChar char="•"/>
              <a:defRPr sz="1350" baseline="0"/>
            </a:lvl1pPr>
            <a:lvl2pPr marL="513000" indent="-202500">
              <a:defRPr sz="1200"/>
            </a:lvl2pPr>
            <a:lvl3pPr marL="742500" indent="-202500">
              <a:defRPr sz="1050"/>
            </a:lvl3pPr>
            <a:lvl4pPr marL="972000" indent="-202500" algn="l">
              <a:spcBef>
                <a:spcPts val="180"/>
              </a:spcBef>
              <a:defRPr sz="675"/>
            </a:lvl4pPr>
          </a:lstStyle>
          <a:p>
            <a:pPr lvl="0"/>
            <a:r>
              <a:rPr lang="nb-NO" dirty="0"/>
              <a:t>Første nivå</a:t>
            </a:r>
          </a:p>
          <a:p>
            <a:pPr lvl="1"/>
            <a:r>
              <a:rPr lang="nb-NO" dirty="0"/>
              <a:t>Andre nivå</a:t>
            </a:r>
          </a:p>
          <a:p>
            <a:pPr lvl="2"/>
            <a:r>
              <a:rPr lang="nb-NO" dirty="0"/>
              <a:t>Tredje nivå</a:t>
            </a:r>
          </a:p>
        </p:txBody>
      </p:sp>
      <p:sp>
        <p:nvSpPr>
          <p:cNvPr id="10" name="Content Placeholder 2"/>
          <p:cNvSpPr>
            <a:spLocks noGrp="1"/>
          </p:cNvSpPr>
          <p:nvPr>
            <p:ph idx="12" hasCustomPrompt="1"/>
          </p:nvPr>
        </p:nvSpPr>
        <p:spPr>
          <a:xfrm>
            <a:off x="4638469" y="1409756"/>
            <a:ext cx="4041776" cy="3607985"/>
          </a:xfrm>
          <a:prstGeom prst="rect">
            <a:avLst/>
          </a:prstGeom>
        </p:spPr>
        <p:txBody>
          <a:bodyPr/>
          <a:lstStyle>
            <a:lvl1pPr marL="338138" indent="-338138">
              <a:spcAft>
                <a:spcPts val="0"/>
              </a:spcAft>
              <a:buFont typeface="Arial" panose="020B0604020202020204" pitchFamily="34" charset="0"/>
              <a:buChar char="•"/>
              <a:defRPr sz="1350"/>
            </a:lvl1pPr>
            <a:lvl2pPr marL="513000" indent="-202500">
              <a:defRPr sz="1200"/>
            </a:lvl2pPr>
            <a:lvl3pPr marL="742500" indent="-202500">
              <a:defRPr sz="1050"/>
            </a:lvl3pPr>
            <a:lvl4pPr marL="972000" indent="-202500" algn="l">
              <a:spcBef>
                <a:spcPts val="180"/>
              </a:spcBef>
              <a:defRPr sz="675"/>
            </a:lvl4pPr>
          </a:lstStyle>
          <a:p>
            <a:pPr lvl="0"/>
            <a:r>
              <a:rPr lang="nb-NO" dirty="0"/>
              <a:t>Første nivå</a:t>
            </a:r>
          </a:p>
          <a:p>
            <a:pPr lvl="1"/>
            <a:r>
              <a:rPr lang="nb-NO" dirty="0"/>
              <a:t>Andre nivå</a:t>
            </a:r>
          </a:p>
          <a:p>
            <a:pPr lvl="2"/>
            <a:r>
              <a:rPr lang="nb-NO" dirty="0"/>
              <a:t>Tredje nivå</a:t>
            </a:r>
          </a:p>
        </p:txBody>
      </p:sp>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13" name="Bilde 11">
            <a:extLst>
              <a:ext uri="{FF2B5EF4-FFF2-40B4-BE49-F238E27FC236}">
                <a16:creationId xmlns:a16="http://schemas.microsoft.com/office/drawing/2014/main" xmlns="" id="{24EBC0D7-15FE-8B47-9B8F-D45A42F6BF31}"/>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2" name="Bilde 11">
            <a:extLst>
              <a:ext uri="{FF2B5EF4-FFF2-40B4-BE49-F238E27FC236}">
                <a16:creationId xmlns:a16="http://schemas.microsoft.com/office/drawing/2014/main" xmlns="" id="{66EF0AB1-214D-4699-977B-16CA886F86BE}"/>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64859551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457200" y="446552"/>
            <a:ext cx="8165250" cy="870293"/>
          </a:xfrm>
          <a:prstGeom prst="rect">
            <a:avLst/>
          </a:prstGeom>
        </p:spPr>
        <p:txBody>
          <a:bodyPr/>
          <a:lstStyle>
            <a:lvl1pPr>
              <a:defRPr sz="2100" b="0" i="0">
                <a:solidFill>
                  <a:srgbClr val="000000"/>
                </a:solidFill>
              </a:defRPr>
            </a:lvl1pPr>
          </a:lstStyle>
          <a:p>
            <a:r>
              <a:rPr lang="nb-NO"/>
              <a:t>Klikk for å redigere tittelstil</a:t>
            </a:r>
            <a:endParaRPr lang="en-US" dirty="0"/>
          </a:p>
        </p:txBody>
      </p:sp>
      <p:sp>
        <p:nvSpPr>
          <p:cNvPr id="11" name="Content Placeholder 2"/>
          <p:cNvSpPr>
            <a:spLocks noGrp="1"/>
          </p:cNvSpPr>
          <p:nvPr>
            <p:ph idx="11"/>
          </p:nvPr>
        </p:nvSpPr>
        <p:spPr>
          <a:xfrm>
            <a:off x="457202" y="1444295"/>
            <a:ext cx="3733928" cy="1774050"/>
          </a:xfrm>
          <a:prstGeom prst="rect">
            <a:avLst/>
          </a:prstGeom>
        </p:spPr>
        <p:txBody>
          <a:bodyPr/>
          <a:lstStyle>
            <a:lvl1pPr indent="-270000">
              <a:defRPr sz="1050"/>
            </a:lvl1pPr>
            <a:lvl2pPr marL="513000" indent="-202500">
              <a:defRPr sz="1200"/>
            </a:lvl2pPr>
            <a:lvl3pPr marL="742500" indent="-202500">
              <a:defRPr sz="1050"/>
            </a:lvl3pPr>
            <a:lvl4pPr marL="972000" indent="-202500" algn="l">
              <a:spcBef>
                <a:spcPts val="180"/>
              </a:spcBef>
              <a:defRPr sz="675"/>
            </a:lvl4pPr>
          </a:lstStyle>
          <a:p>
            <a:pPr lvl="0"/>
            <a:r>
              <a:rPr lang="nb-NO"/>
              <a:t>Rediger tekststiler i malen</a:t>
            </a:r>
          </a:p>
        </p:txBody>
      </p:sp>
      <p:sp>
        <p:nvSpPr>
          <p:cNvPr id="13"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sp>
        <p:nvSpPr>
          <p:cNvPr id="5" name="Plassholder for bilde 4">
            <a:extLst>
              <a:ext uri="{FF2B5EF4-FFF2-40B4-BE49-F238E27FC236}">
                <a16:creationId xmlns:a16="http://schemas.microsoft.com/office/drawing/2014/main" xmlns="" id="{D3F93107-5C97-4641-8742-C52495397BA7}"/>
              </a:ext>
            </a:extLst>
          </p:cNvPr>
          <p:cNvSpPr>
            <a:spLocks noGrp="1"/>
          </p:cNvSpPr>
          <p:nvPr>
            <p:ph type="pic" sz="quarter" idx="16"/>
          </p:nvPr>
        </p:nvSpPr>
        <p:spPr>
          <a:xfrm>
            <a:off x="457200" y="3345795"/>
            <a:ext cx="3733800" cy="1803408"/>
          </a:xfrm>
          <a:prstGeom prst="rect">
            <a:avLst/>
          </a:prstGeom>
        </p:spPr>
        <p:txBody>
          <a:bodyPr/>
          <a:lstStyle/>
          <a:p>
            <a:r>
              <a:rPr lang="nb-NO"/>
              <a:t>Klikk på ikonet for å legge til et bilde</a:t>
            </a:r>
          </a:p>
        </p:txBody>
      </p:sp>
      <p:sp>
        <p:nvSpPr>
          <p:cNvPr id="18" name="Content Placeholder 2">
            <a:extLst>
              <a:ext uri="{FF2B5EF4-FFF2-40B4-BE49-F238E27FC236}">
                <a16:creationId xmlns:a16="http://schemas.microsoft.com/office/drawing/2014/main" xmlns="" id="{744546C9-8C00-EF45-AA09-0A4B0F000D56}"/>
              </a:ext>
            </a:extLst>
          </p:cNvPr>
          <p:cNvSpPr>
            <a:spLocks noGrp="1"/>
          </p:cNvSpPr>
          <p:nvPr>
            <p:ph idx="17"/>
          </p:nvPr>
        </p:nvSpPr>
        <p:spPr>
          <a:xfrm>
            <a:off x="4405618" y="1444295"/>
            <a:ext cx="3733928" cy="1774050"/>
          </a:xfrm>
          <a:prstGeom prst="rect">
            <a:avLst/>
          </a:prstGeom>
        </p:spPr>
        <p:txBody>
          <a:bodyPr/>
          <a:lstStyle>
            <a:lvl1pPr indent="-270000">
              <a:defRPr sz="1050"/>
            </a:lvl1pPr>
            <a:lvl2pPr marL="513000" indent="-202500">
              <a:defRPr sz="1200"/>
            </a:lvl2pPr>
            <a:lvl3pPr marL="742500" indent="-202500">
              <a:defRPr sz="1050"/>
            </a:lvl3pPr>
            <a:lvl4pPr marL="972000" indent="-202500" algn="l">
              <a:spcBef>
                <a:spcPts val="180"/>
              </a:spcBef>
              <a:defRPr sz="675"/>
            </a:lvl4pPr>
          </a:lstStyle>
          <a:p>
            <a:pPr lvl="0"/>
            <a:r>
              <a:rPr lang="nb-NO"/>
              <a:t>Rediger tekststiler i malen</a:t>
            </a:r>
          </a:p>
        </p:txBody>
      </p:sp>
      <p:sp>
        <p:nvSpPr>
          <p:cNvPr id="20" name="Plassholder for bilde 4">
            <a:extLst>
              <a:ext uri="{FF2B5EF4-FFF2-40B4-BE49-F238E27FC236}">
                <a16:creationId xmlns:a16="http://schemas.microsoft.com/office/drawing/2014/main" xmlns="" id="{74E18997-F99B-954E-885B-E0B6EF669EDE}"/>
              </a:ext>
            </a:extLst>
          </p:cNvPr>
          <p:cNvSpPr>
            <a:spLocks noGrp="1"/>
          </p:cNvSpPr>
          <p:nvPr>
            <p:ph type="pic" sz="quarter" idx="18"/>
          </p:nvPr>
        </p:nvSpPr>
        <p:spPr>
          <a:xfrm>
            <a:off x="4405616" y="3345795"/>
            <a:ext cx="3733800" cy="1803408"/>
          </a:xfrm>
          <a:prstGeom prst="rect">
            <a:avLst/>
          </a:prstGeom>
        </p:spPr>
        <p:txBody>
          <a:bodyPr/>
          <a:lstStyle/>
          <a:p>
            <a:r>
              <a:rPr lang="nb-NO"/>
              <a:t>Klikk på ikonet for å legge til et bilde</a:t>
            </a:r>
          </a:p>
        </p:txBody>
      </p:sp>
      <p:pic>
        <p:nvPicPr>
          <p:cNvPr id="10" name="Bilde 11">
            <a:extLst>
              <a:ext uri="{FF2B5EF4-FFF2-40B4-BE49-F238E27FC236}">
                <a16:creationId xmlns:a16="http://schemas.microsoft.com/office/drawing/2014/main" xmlns="" id="{D552BE28-701B-8649-B941-BCF6E27021C0}"/>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2" name="Bilde 11">
            <a:extLst>
              <a:ext uri="{FF2B5EF4-FFF2-40B4-BE49-F238E27FC236}">
                <a16:creationId xmlns:a16="http://schemas.microsoft.com/office/drawing/2014/main" xmlns="" id="{8D940377-4D1B-4F58-AD5E-F80E11A07669}"/>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286886330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552"/>
            <a:ext cx="8229600" cy="833438"/>
          </a:xfrm>
          <a:prstGeom prst="rect">
            <a:avLst/>
          </a:prstGeom>
        </p:spPr>
        <p:txBody>
          <a:bodyPr/>
          <a:lstStyle>
            <a:lvl1pPr>
              <a:defRPr sz="2100" b="0" i="0">
                <a:solidFill>
                  <a:schemeClr val="tx1"/>
                </a:solidFill>
              </a:defRPr>
            </a:lvl1pPr>
          </a:lstStyle>
          <a:p>
            <a:r>
              <a:rPr lang="nb-NO"/>
              <a:t>Klikk for å redigere tittelstil</a:t>
            </a:r>
            <a:endParaRPr lang="en-US" dirty="0"/>
          </a:p>
        </p:txBody>
      </p:sp>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9" name="Bilde 11">
            <a:extLst>
              <a:ext uri="{FF2B5EF4-FFF2-40B4-BE49-F238E27FC236}">
                <a16:creationId xmlns:a16="http://schemas.microsoft.com/office/drawing/2014/main" xmlns="" id="{142E4893-8071-A149-AFE4-D250E5942358}"/>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7" name="Bilde 6">
            <a:extLst>
              <a:ext uri="{FF2B5EF4-FFF2-40B4-BE49-F238E27FC236}">
                <a16:creationId xmlns:a16="http://schemas.microsoft.com/office/drawing/2014/main" xmlns="" id="{E03A8A11-1755-484C-BA08-BD498658B939}"/>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85404426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0929" y="381584"/>
            <a:ext cx="3008313" cy="968375"/>
          </a:xfrm>
          <a:prstGeom prst="rect">
            <a:avLst/>
          </a:prstGeom>
        </p:spPr>
        <p:txBody>
          <a:bodyPr anchor="t"/>
          <a:lstStyle>
            <a:lvl1pPr algn="l">
              <a:defRPr sz="1500" b="0" i="0">
                <a:solidFill>
                  <a:srgbClr val="000000"/>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457200" y="1407944"/>
            <a:ext cx="3008313" cy="3628185"/>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Rediger tekststiler i malen</a:t>
            </a:r>
          </a:p>
        </p:txBody>
      </p:sp>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sp>
        <p:nvSpPr>
          <p:cNvPr id="5" name="Plassholder for bilde 4">
            <a:extLst>
              <a:ext uri="{FF2B5EF4-FFF2-40B4-BE49-F238E27FC236}">
                <a16:creationId xmlns:a16="http://schemas.microsoft.com/office/drawing/2014/main" xmlns="" id="{3A009782-70B4-40D8-93BB-780490189015}"/>
              </a:ext>
            </a:extLst>
          </p:cNvPr>
          <p:cNvSpPr>
            <a:spLocks noGrp="1"/>
          </p:cNvSpPr>
          <p:nvPr>
            <p:ph type="pic" sz="quarter" idx="14"/>
          </p:nvPr>
        </p:nvSpPr>
        <p:spPr>
          <a:xfrm>
            <a:off x="3600450" y="381000"/>
            <a:ext cx="4598194" cy="2296480"/>
          </a:xfrm>
          <a:prstGeom prst="rect">
            <a:avLst/>
          </a:prstGeom>
        </p:spPr>
        <p:txBody>
          <a:bodyPr/>
          <a:lstStyle/>
          <a:p>
            <a:r>
              <a:rPr lang="nb-NO"/>
              <a:t>Klikk på ikonet for å legge til et bilde</a:t>
            </a:r>
          </a:p>
        </p:txBody>
      </p:sp>
      <p:sp>
        <p:nvSpPr>
          <p:cNvPr id="12" name="Plassholder for bilde 4">
            <a:extLst>
              <a:ext uri="{FF2B5EF4-FFF2-40B4-BE49-F238E27FC236}">
                <a16:creationId xmlns:a16="http://schemas.microsoft.com/office/drawing/2014/main" xmlns="" id="{28B2B6BF-600B-4A65-9A6B-B171AF464E66}"/>
              </a:ext>
            </a:extLst>
          </p:cNvPr>
          <p:cNvSpPr>
            <a:spLocks noGrp="1"/>
          </p:cNvSpPr>
          <p:nvPr>
            <p:ph type="pic" sz="quarter" idx="15"/>
          </p:nvPr>
        </p:nvSpPr>
        <p:spPr>
          <a:xfrm>
            <a:off x="3600450" y="2739649"/>
            <a:ext cx="4598194" cy="2296480"/>
          </a:xfrm>
          <a:prstGeom prst="rect">
            <a:avLst/>
          </a:prstGeom>
        </p:spPr>
        <p:txBody>
          <a:bodyPr/>
          <a:lstStyle/>
          <a:p>
            <a:r>
              <a:rPr lang="nb-NO"/>
              <a:t>Klikk på ikonet for å legge til et bilde</a:t>
            </a:r>
          </a:p>
        </p:txBody>
      </p:sp>
      <p:pic>
        <p:nvPicPr>
          <p:cNvPr id="11" name="Bilde 11">
            <a:extLst>
              <a:ext uri="{FF2B5EF4-FFF2-40B4-BE49-F238E27FC236}">
                <a16:creationId xmlns:a16="http://schemas.microsoft.com/office/drawing/2014/main" xmlns="" id="{BD18B8CE-F5D2-3D45-B743-E695756B5074}"/>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0" name="Bilde 9">
            <a:extLst>
              <a:ext uri="{FF2B5EF4-FFF2-40B4-BE49-F238E27FC236}">
                <a16:creationId xmlns:a16="http://schemas.microsoft.com/office/drawing/2014/main" xmlns="" id="{60C91C66-18A2-47E4-A4D3-1A12D15305F3}"/>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410010279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936"/>
            <a:ext cx="5398594" cy="623856"/>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lstStyle>
            <a:lvl1pPr marL="0" indent="0" algn="l">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60" name="Pulse"/>
          <p:cNvGrpSpPr/>
          <p:nvPr userDrawn="1"/>
        </p:nvGrpSpPr>
        <p:grpSpPr>
          <a:xfrm>
            <a:off x="0" y="2491993"/>
            <a:ext cx="9150617" cy="2965293"/>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1" name="Logotype"/>
          <p:cNvGrpSpPr/>
          <p:nvPr userDrawn="1"/>
        </p:nvGrpSpPr>
        <p:grpSpPr>
          <a:xfrm>
            <a:off x="480890" y="442501"/>
            <a:ext cx="1037759" cy="240452"/>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20907078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8_Egendefinert oppset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xmlns="" id="{373C9359-9366-4F99-BC58-30DB3C423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779"/>
            <a:ext cx="9144000" cy="3931444"/>
          </a:xfrm>
          <a:prstGeom prst="rect">
            <a:avLst/>
          </a:prstGeom>
        </p:spPr>
      </p:pic>
      <p:sp>
        <p:nvSpPr>
          <p:cNvPr id="9" name="Title 1">
            <a:extLst>
              <a:ext uri="{FF2B5EF4-FFF2-40B4-BE49-F238E27FC236}">
                <a16:creationId xmlns:a16="http://schemas.microsoft.com/office/drawing/2014/main" xmlns="" id="{1E52EF1F-21C8-425E-8ADA-51B079699853}"/>
              </a:ext>
            </a:extLst>
          </p:cNvPr>
          <p:cNvSpPr>
            <a:spLocks noGrp="1"/>
          </p:cNvSpPr>
          <p:nvPr>
            <p:ph type="title"/>
          </p:nvPr>
        </p:nvSpPr>
        <p:spPr>
          <a:xfrm>
            <a:off x="457200" y="343875"/>
            <a:ext cx="8229600" cy="833438"/>
          </a:xfrm>
          <a:prstGeom prst="rect">
            <a:avLst/>
          </a:prstGeom>
        </p:spPr>
        <p:txBody>
          <a:bodyPr/>
          <a:lstStyle>
            <a:lvl1pPr>
              <a:defRPr sz="2400" b="0" i="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8" name="Plassholder for tekst 2">
            <a:extLst>
              <a:ext uri="{FF2B5EF4-FFF2-40B4-BE49-F238E27FC236}">
                <a16:creationId xmlns:a16="http://schemas.microsoft.com/office/drawing/2014/main" xmlns="" id="{03B1DF3E-ECC9-40F3-8850-C3DBEBC150FD}"/>
              </a:ext>
            </a:extLst>
          </p:cNvPr>
          <p:cNvSpPr>
            <a:spLocks noGrp="1"/>
          </p:cNvSpPr>
          <p:nvPr>
            <p:ph type="body" sz="quarter" idx="10"/>
          </p:nvPr>
        </p:nvSpPr>
        <p:spPr>
          <a:xfrm>
            <a:off x="583224" y="4851736"/>
            <a:ext cx="7578100" cy="471609"/>
          </a:xfrm>
          <a:prstGeom prst="rect">
            <a:avLst/>
          </a:prstGeom>
        </p:spPr>
        <p:txBody>
          <a:bodyPr/>
          <a:lstStyle>
            <a:lvl1pPr>
              <a:defRPr sz="1050"/>
            </a:lvl1pPr>
          </a:lstStyle>
          <a:p>
            <a:pPr lvl="0"/>
            <a:r>
              <a:rPr lang="nb-NO"/>
              <a:t>Rediger tekststiler i malen</a:t>
            </a:r>
          </a:p>
        </p:txBody>
      </p:sp>
      <p:pic>
        <p:nvPicPr>
          <p:cNvPr id="11" name="Bilde 11">
            <a:extLst>
              <a:ext uri="{FF2B5EF4-FFF2-40B4-BE49-F238E27FC236}">
                <a16:creationId xmlns:a16="http://schemas.microsoft.com/office/drawing/2014/main" xmlns="" id="{D736FD4F-508B-FD49-88B2-1F5E8F92CB93}"/>
              </a:ext>
            </a:extLst>
          </p:cNvPr>
          <p:cNvPicPr>
            <a:picLocks noChangeAspect="1"/>
          </p:cNvPicPr>
          <p:nvPr/>
        </p:nvPicPr>
        <p:blipFill rotWithShape="1">
          <a:blip r:embed="rId3">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0" name="Bilde 9">
            <a:extLst>
              <a:ext uri="{FF2B5EF4-FFF2-40B4-BE49-F238E27FC236}">
                <a16:creationId xmlns:a16="http://schemas.microsoft.com/office/drawing/2014/main" xmlns="" id="{102CBF08-4C3E-495B-BC6A-EED652656C41}"/>
              </a:ext>
            </a:extLst>
          </p:cNvPr>
          <p:cNvPicPr>
            <a:picLocks noChangeAspect="1"/>
          </p:cNvPicPr>
          <p:nvPr/>
        </p:nvPicPr>
        <p:blipFill>
          <a:blip r:embed="rId4"/>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90555573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5_Egendefinert oppset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8E93AA51-12F0-490F-8019-B12F4D95B5DD}"/>
              </a:ext>
            </a:extLst>
          </p:cNvPr>
          <p:cNvSpPr>
            <a:spLocks noGrp="1"/>
          </p:cNvSpPr>
          <p:nvPr>
            <p:ph type="title"/>
          </p:nvPr>
        </p:nvSpPr>
        <p:spPr>
          <a:xfrm>
            <a:off x="457200" y="343875"/>
            <a:ext cx="8229600" cy="833438"/>
          </a:xfrm>
          <a:prstGeom prst="rect">
            <a:avLst/>
          </a:prstGeom>
        </p:spPr>
        <p:txBody>
          <a:bodyPr/>
          <a:lstStyle>
            <a:lvl1pPr>
              <a:defRPr sz="2400" b="0" i="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10" name="Plassholder for tekst 2">
            <a:extLst>
              <a:ext uri="{FF2B5EF4-FFF2-40B4-BE49-F238E27FC236}">
                <a16:creationId xmlns:a16="http://schemas.microsoft.com/office/drawing/2014/main" xmlns="" id="{82D0EB3D-BC8C-4E27-A79D-FD2F9912FF3B}"/>
              </a:ext>
            </a:extLst>
          </p:cNvPr>
          <p:cNvSpPr>
            <a:spLocks noGrp="1"/>
          </p:cNvSpPr>
          <p:nvPr>
            <p:ph type="body" sz="quarter" idx="10"/>
          </p:nvPr>
        </p:nvSpPr>
        <p:spPr>
          <a:xfrm>
            <a:off x="583224" y="4851736"/>
            <a:ext cx="7578100" cy="471609"/>
          </a:xfrm>
          <a:prstGeom prst="rect">
            <a:avLst/>
          </a:prstGeom>
        </p:spPr>
        <p:txBody>
          <a:bodyPr/>
          <a:lstStyle>
            <a:lvl1pPr>
              <a:defRPr sz="1050"/>
            </a:lvl1pPr>
          </a:lstStyle>
          <a:p>
            <a:pPr lvl="0"/>
            <a:r>
              <a:rPr lang="nb-NO"/>
              <a:t>Rediger tekststiler i malen</a:t>
            </a:r>
          </a:p>
        </p:txBody>
      </p:sp>
      <p:pic>
        <p:nvPicPr>
          <p:cNvPr id="3" name="Bilde 2">
            <a:extLst>
              <a:ext uri="{FF2B5EF4-FFF2-40B4-BE49-F238E27FC236}">
                <a16:creationId xmlns:a16="http://schemas.microsoft.com/office/drawing/2014/main" xmlns="" id="{1EF26202-5D29-4187-8E40-189B2EFD4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 y="891779"/>
            <a:ext cx="9158356" cy="3931444"/>
          </a:xfrm>
          <a:prstGeom prst="rect">
            <a:avLst/>
          </a:prstGeom>
        </p:spPr>
      </p:pic>
      <p:pic>
        <p:nvPicPr>
          <p:cNvPr id="11" name="Bilde 11">
            <a:extLst>
              <a:ext uri="{FF2B5EF4-FFF2-40B4-BE49-F238E27FC236}">
                <a16:creationId xmlns:a16="http://schemas.microsoft.com/office/drawing/2014/main" xmlns="" id="{40A53D6F-88DA-2243-A21A-66398BD1CF47}"/>
              </a:ext>
            </a:extLst>
          </p:cNvPr>
          <p:cNvPicPr>
            <a:picLocks noChangeAspect="1"/>
          </p:cNvPicPr>
          <p:nvPr/>
        </p:nvPicPr>
        <p:blipFill rotWithShape="1">
          <a:blip r:embed="rId3">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9" name="Bilde 8">
            <a:extLst>
              <a:ext uri="{FF2B5EF4-FFF2-40B4-BE49-F238E27FC236}">
                <a16:creationId xmlns:a16="http://schemas.microsoft.com/office/drawing/2014/main" xmlns="" id="{90D9AAA9-06F6-4628-8039-314D2C042DDB}"/>
              </a:ext>
            </a:extLst>
          </p:cNvPr>
          <p:cNvPicPr>
            <a:picLocks noChangeAspect="1"/>
          </p:cNvPicPr>
          <p:nvPr/>
        </p:nvPicPr>
        <p:blipFill>
          <a:blip r:embed="rId4"/>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243332502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_Egendefinert oppset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03891179-AB83-4372-A759-034F8701BAE6}"/>
              </a:ext>
            </a:extLst>
          </p:cNvPr>
          <p:cNvSpPr>
            <a:spLocks noGrp="1"/>
          </p:cNvSpPr>
          <p:nvPr>
            <p:ph type="title"/>
          </p:nvPr>
        </p:nvSpPr>
        <p:spPr>
          <a:xfrm>
            <a:off x="457200" y="343875"/>
            <a:ext cx="8229600" cy="833438"/>
          </a:xfrm>
          <a:prstGeom prst="rect">
            <a:avLst/>
          </a:prstGeom>
        </p:spPr>
        <p:txBody>
          <a:bodyPr/>
          <a:lstStyle>
            <a:lvl1pPr>
              <a:defRPr sz="2400" b="0" i="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7" name="Plassholder for tekst 2">
            <a:extLst>
              <a:ext uri="{FF2B5EF4-FFF2-40B4-BE49-F238E27FC236}">
                <a16:creationId xmlns:a16="http://schemas.microsoft.com/office/drawing/2014/main" xmlns="" id="{C0B34015-42E7-4F71-8985-DC803E601F83}"/>
              </a:ext>
            </a:extLst>
          </p:cNvPr>
          <p:cNvSpPr>
            <a:spLocks noGrp="1"/>
          </p:cNvSpPr>
          <p:nvPr>
            <p:ph type="body" sz="quarter" idx="10"/>
          </p:nvPr>
        </p:nvSpPr>
        <p:spPr>
          <a:xfrm>
            <a:off x="583224" y="4851736"/>
            <a:ext cx="7578100" cy="471609"/>
          </a:xfrm>
          <a:prstGeom prst="rect">
            <a:avLst/>
          </a:prstGeom>
        </p:spPr>
        <p:txBody>
          <a:bodyPr/>
          <a:lstStyle>
            <a:lvl1pPr>
              <a:defRPr sz="1050"/>
            </a:lvl1pPr>
          </a:lstStyle>
          <a:p>
            <a:pPr lvl="0"/>
            <a:r>
              <a:rPr lang="nb-NO"/>
              <a:t>Rediger tekststiler i malen</a:t>
            </a:r>
          </a:p>
        </p:txBody>
      </p:sp>
      <p:pic>
        <p:nvPicPr>
          <p:cNvPr id="3" name="Bilde 2">
            <a:extLst>
              <a:ext uri="{FF2B5EF4-FFF2-40B4-BE49-F238E27FC236}">
                <a16:creationId xmlns:a16="http://schemas.microsoft.com/office/drawing/2014/main" xmlns="" id="{4496DBFB-00F5-40E2-A258-0558669D4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5792"/>
            <a:ext cx="9144000" cy="3931444"/>
          </a:xfrm>
          <a:prstGeom prst="rect">
            <a:avLst/>
          </a:prstGeom>
        </p:spPr>
      </p:pic>
      <p:pic>
        <p:nvPicPr>
          <p:cNvPr id="9" name="Bilde 11">
            <a:extLst>
              <a:ext uri="{FF2B5EF4-FFF2-40B4-BE49-F238E27FC236}">
                <a16:creationId xmlns:a16="http://schemas.microsoft.com/office/drawing/2014/main" xmlns="" id="{612CE9ED-A2A1-BC44-ABA1-4C03061B25E3}"/>
              </a:ext>
            </a:extLst>
          </p:cNvPr>
          <p:cNvPicPr>
            <a:picLocks noChangeAspect="1"/>
          </p:cNvPicPr>
          <p:nvPr/>
        </p:nvPicPr>
        <p:blipFill rotWithShape="1">
          <a:blip r:embed="rId3">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8" name="Bilde 7">
            <a:extLst>
              <a:ext uri="{FF2B5EF4-FFF2-40B4-BE49-F238E27FC236}">
                <a16:creationId xmlns:a16="http://schemas.microsoft.com/office/drawing/2014/main" xmlns="" id="{34C4FBB1-BD8E-4C6D-AD07-E9CA42E72C16}"/>
              </a:ext>
            </a:extLst>
          </p:cNvPr>
          <p:cNvPicPr>
            <a:picLocks noChangeAspect="1"/>
          </p:cNvPicPr>
          <p:nvPr/>
        </p:nvPicPr>
        <p:blipFill>
          <a:blip r:embed="rId4"/>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89911158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Egendefinert oppset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xmlns="" id="{F2909044-BF8E-45A3-9DB5-A6AB364FD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779"/>
            <a:ext cx="9144000" cy="3931444"/>
          </a:xfrm>
          <a:prstGeom prst="rect">
            <a:avLst/>
          </a:prstGeom>
        </p:spPr>
      </p:pic>
      <p:sp>
        <p:nvSpPr>
          <p:cNvPr id="9" name="Title 1">
            <a:extLst>
              <a:ext uri="{FF2B5EF4-FFF2-40B4-BE49-F238E27FC236}">
                <a16:creationId xmlns:a16="http://schemas.microsoft.com/office/drawing/2014/main" xmlns="" id="{1E52EF1F-21C8-425E-8ADA-51B079699853}"/>
              </a:ext>
            </a:extLst>
          </p:cNvPr>
          <p:cNvSpPr>
            <a:spLocks noGrp="1"/>
          </p:cNvSpPr>
          <p:nvPr>
            <p:ph type="title"/>
          </p:nvPr>
        </p:nvSpPr>
        <p:spPr>
          <a:xfrm>
            <a:off x="457200" y="343875"/>
            <a:ext cx="8229600" cy="833438"/>
          </a:xfrm>
          <a:prstGeom prst="rect">
            <a:avLst/>
          </a:prstGeom>
        </p:spPr>
        <p:txBody>
          <a:bodyPr/>
          <a:lstStyle>
            <a:lvl1pPr>
              <a:defRPr sz="2400" b="0" i="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8" name="Plassholder for tekst 2">
            <a:extLst>
              <a:ext uri="{FF2B5EF4-FFF2-40B4-BE49-F238E27FC236}">
                <a16:creationId xmlns:a16="http://schemas.microsoft.com/office/drawing/2014/main" xmlns="" id="{03B1DF3E-ECC9-40F3-8850-C3DBEBC150FD}"/>
              </a:ext>
            </a:extLst>
          </p:cNvPr>
          <p:cNvSpPr>
            <a:spLocks noGrp="1"/>
          </p:cNvSpPr>
          <p:nvPr>
            <p:ph type="body" sz="quarter" idx="10"/>
          </p:nvPr>
        </p:nvSpPr>
        <p:spPr>
          <a:xfrm>
            <a:off x="583224" y="4851736"/>
            <a:ext cx="7578100" cy="471609"/>
          </a:xfrm>
          <a:prstGeom prst="rect">
            <a:avLst/>
          </a:prstGeom>
        </p:spPr>
        <p:txBody>
          <a:bodyPr/>
          <a:lstStyle>
            <a:lvl1pPr>
              <a:defRPr sz="1050"/>
            </a:lvl1pPr>
          </a:lstStyle>
          <a:p>
            <a:pPr lvl="0"/>
            <a:r>
              <a:rPr lang="nb-NO"/>
              <a:t>Rediger tekststiler i malen</a:t>
            </a:r>
          </a:p>
        </p:txBody>
      </p:sp>
      <p:pic>
        <p:nvPicPr>
          <p:cNvPr id="11" name="Bilde 11">
            <a:extLst>
              <a:ext uri="{FF2B5EF4-FFF2-40B4-BE49-F238E27FC236}">
                <a16:creationId xmlns:a16="http://schemas.microsoft.com/office/drawing/2014/main" xmlns="" id="{834053BA-279A-F543-A566-2703B7E4D7B1}"/>
              </a:ext>
            </a:extLst>
          </p:cNvPr>
          <p:cNvPicPr>
            <a:picLocks noChangeAspect="1"/>
          </p:cNvPicPr>
          <p:nvPr/>
        </p:nvPicPr>
        <p:blipFill rotWithShape="1">
          <a:blip r:embed="rId3">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0" name="Bilde 9">
            <a:extLst>
              <a:ext uri="{FF2B5EF4-FFF2-40B4-BE49-F238E27FC236}">
                <a16:creationId xmlns:a16="http://schemas.microsoft.com/office/drawing/2014/main" xmlns="" id="{56EAAB8F-F8BA-44D4-A33B-06554EAAECA8}"/>
              </a:ext>
            </a:extLst>
          </p:cNvPr>
          <p:cNvPicPr>
            <a:picLocks noChangeAspect="1"/>
          </p:cNvPicPr>
          <p:nvPr/>
        </p:nvPicPr>
        <p:blipFill>
          <a:blip r:embed="rId4"/>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315425458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Egendefinert oppset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96C6E38F-991D-49F5-AA02-76B686FB51F3}"/>
              </a:ext>
            </a:extLst>
          </p:cNvPr>
          <p:cNvSpPr>
            <a:spLocks noGrp="1"/>
          </p:cNvSpPr>
          <p:nvPr>
            <p:ph type="title"/>
          </p:nvPr>
        </p:nvSpPr>
        <p:spPr>
          <a:xfrm>
            <a:off x="457200" y="343875"/>
            <a:ext cx="8229600" cy="833438"/>
          </a:xfrm>
          <a:prstGeom prst="rect">
            <a:avLst/>
          </a:prstGeom>
        </p:spPr>
        <p:txBody>
          <a:bodyPr/>
          <a:lstStyle>
            <a:lvl1pPr>
              <a:defRPr sz="2400" b="0" i="0" spc="17" baseline="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9" name="Plassholder for tekst 2">
            <a:extLst>
              <a:ext uri="{FF2B5EF4-FFF2-40B4-BE49-F238E27FC236}">
                <a16:creationId xmlns:a16="http://schemas.microsoft.com/office/drawing/2014/main" xmlns="" id="{DBFC2E5E-9746-41C3-9E25-274FDD14B05F}"/>
              </a:ext>
            </a:extLst>
          </p:cNvPr>
          <p:cNvSpPr>
            <a:spLocks noGrp="1"/>
          </p:cNvSpPr>
          <p:nvPr>
            <p:ph type="body" sz="quarter" idx="10"/>
          </p:nvPr>
        </p:nvSpPr>
        <p:spPr>
          <a:xfrm>
            <a:off x="583224" y="4851736"/>
            <a:ext cx="7578100" cy="471609"/>
          </a:xfrm>
          <a:prstGeom prst="rect">
            <a:avLst/>
          </a:prstGeom>
        </p:spPr>
        <p:txBody>
          <a:bodyPr/>
          <a:lstStyle>
            <a:lvl1pPr>
              <a:defRPr sz="1050"/>
            </a:lvl1pPr>
          </a:lstStyle>
          <a:p>
            <a:pPr lvl="0"/>
            <a:r>
              <a:rPr lang="nb-NO"/>
              <a:t>Rediger tekststiler i malen</a:t>
            </a:r>
          </a:p>
        </p:txBody>
      </p:sp>
      <p:pic>
        <p:nvPicPr>
          <p:cNvPr id="10" name="Bilde 11">
            <a:extLst>
              <a:ext uri="{FF2B5EF4-FFF2-40B4-BE49-F238E27FC236}">
                <a16:creationId xmlns:a16="http://schemas.microsoft.com/office/drawing/2014/main" xmlns="" id="{A3937B04-E003-1B49-8D6B-7FB27F3AFB55}"/>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11" name="Bilde 10">
            <a:extLst>
              <a:ext uri="{FF2B5EF4-FFF2-40B4-BE49-F238E27FC236}">
                <a16:creationId xmlns:a16="http://schemas.microsoft.com/office/drawing/2014/main" xmlns="" id="{3490B866-A2E7-47DF-A06D-67762AEF4AD1}"/>
              </a:ext>
            </a:extLst>
          </p:cNvPr>
          <p:cNvPicPr>
            <a:picLocks noChangeAspect="1"/>
          </p:cNvPicPr>
          <p:nvPr/>
        </p:nvPicPr>
        <p:blipFill>
          <a:blip r:embed="rId3"/>
          <a:stretch>
            <a:fillRect/>
          </a:stretch>
        </p:blipFill>
        <p:spPr>
          <a:xfrm>
            <a:off x="8298415" y="5137757"/>
            <a:ext cx="383375" cy="455864"/>
          </a:xfrm>
          <a:prstGeom prst="rect">
            <a:avLst/>
          </a:prstGeom>
        </p:spPr>
      </p:pic>
      <p:pic>
        <p:nvPicPr>
          <p:cNvPr id="7" name="Bilde 6">
            <a:extLst>
              <a:ext uri="{FF2B5EF4-FFF2-40B4-BE49-F238E27FC236}">
                <a16:creationId xmlns:a16="http://schemas.microsoft.com/office/drawing/2014/main" xmlns="" id="{374E4F8D-334A-41C9-8477-09B5FB2A2838}"/>
              </a:ext>
            </a:extLst>
          </p:cNvPr>
          <p:cNvPicPr>
            <a:picLocks noChangeAspect="1"/>
          </p:cNvPicPr>
          <p:nvPr/>
        </p:nvPicPr>
        <p:blipFill rotWithShape="1">
          <a:blip r:embed="rId4">
            <a:extLst>
              <a:ext uri="{28A0092B-C50C-407E-A947-70E740481C1C}">
                <a14:useLocalDpi xmlns:a14="http://schemas.microsoft.com/office/drawing/2010/main" val="0"/>
              </a:ext>
            </a:extLst>
          </a:blip>
          <a:srcRect t="19095"/>
          <a:stretch/>
        </p:blipFill>
        <p:spPr>
          <a:xfrm>
            <a:off x="0" y="922975"/>
            <a:ext cx="9144000" cy="3914745"/>
          </a:xfrm>
          <a:prstGeom prst="rect">
            <a:avLst/>
          </a:prstGeom>
        </p:spPr>
      </p:pic>
    </p:spTree>
    <p:extLst>
      <p:ext uri="{BB962C8B-B14F-4D97-AF65-F5344CB8AC3E}">
        <p14:creationId xmlns:p14="http://schemas.microsoft.com/office/powerpoint/2010/main" val="152334668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3939646"/>
            <a:ext cx="5486400" cy="472282"/>
          </a:xfrm>
          <a:prstGeom prst="rect">
            <a:avLst/>
          </a:prstGeom>
        </p:spPr>
        <p:txBody>
          <a:bodyPr/>
          <a:lstStyle>
            <a:lvl1pPr algn="l">
              <a:defRPr sz="1350" b="0" i="0">
                <a:solidFill>
                  <a:schemeClr val="tx2"/>
                </a:solidFill>
              </a:defRPr>
            </a:lvl1pPr>
          </a:lstStyle>
          <a:p>
            <a:r>
              <a:rPr lang="nb-NO"/>
              <a:t>Klikk for å redigere tittelstil</a:t>
            </a:r>
            <a:endParaRPr lang="en-US" dirty="0"/>
          </a:p>
        </p:txBody>
      </p:sp>
      <p:sp>
        <p:nvSpPr>
          <p:cNvPr id="3" name="Picture Placeholder 2"/>
          <p:cNvSpPr>
            <a:spLocks noGrp="1"/>
          </p:cNvSpPr>
          <p:nvPr>
            <p:ph type="pic" idx="1"/>
          </p:nvPr>
        </p:nvSpPr>
        <p:spPr>
          <a:xfrm>
            <a:off x="1792288" y="449792"/>
            <a:ext cx="5486400" cy="3429000"/>
          </a:xfrm>
          <a:prstGeom prst="rect">
            <a:avLst/>
          </a:prstGeom>
        </p:spPr>
        <p:txBody>
          <a:bodyPr rtlCol="0">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b-NO" noProof="0"/>
              <a:t>Klikk på ikonet for å legge til et bilde</a:t>
            </a:r>
            <a:endParaRPr lang="en-US" noProof="0" dirty="0"/>
          </a:p>
        </p:txBody>
      </p:sp>
      <p:sp>
        <p:nvSpPr>
          <p:cNvPr id="4" name="Text Placeholder 3"/>
          <p:cNvSpPr>
            <a:spLocks noGrp="1"/>
          </p:cNvSpPr>
          <p:nvPr>
            <p:ph type="body" sz="half" idx="2"/>
          </p:nvPr>
        </p:nvSpPr>
        <p:spPr>
          <a:xfrm>
            <a:off x="1792288" y="4357671"/>
            <a:ext cx="5486400" cy="541073"/>
          </a:xfrm>
          <a:prstGeom prst="rect">
            <a:avLst/>
          </a:prstGeo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Rediger tekststiler i malen</a:t>
            </a:r>
          </a:p>
        </p:txBody>
      </p:sp>
      <p:sp>
        <p:nvSpPr>
          <p:cNvPr id="10"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11" name="Bilde 11">
            <a:extLst>
              <a:ext uri="{FF2B5EF4-FFF2-40B4-BE49-F238E27FC236}">
                <a16:creationId xmlns:a16="http://schemas.microsoft.com/office/drawing/2014/main" xmlns="" id="{B0087CA8-2EA5-A044-9425-383CA9E86144}"/>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9" name="Bilde 8">
            <a:extLst>
              <a:ext uri="{FF2B5EF4-FFF2-40B4-BE49-F238E27FC236}">
                <a16:creationId xmlns:a16="http://schemas.microsoft.com/office/drawing/2014/main" xmlns="" id="{66EAFC27-4998-44A2-9B23-72D4CAD0CA05}"/>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185064847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Bilde med tekst">
    <p:spTree>
      <p:nvGrpSpPr>
        <p:cNvPr id="1" name=""/>
        <p:cNvGrpSpPr/>
        <p:nvPr/>
      </p:nvGrpSpPr>
      <p:grpSpPr>
        <a:xfrm>
          <a:off x="0" y="0"/>
          <a:ext cx="0" cy="0"/>
          <a:chOff x="0" y="0"/>
          <a:chExt cx="0" cy="0"/>
        </a:xfrm>
      </p:grpSpPr>
      <p:sp>
        <p:nvSpPr>
          <p:cNvPr id="9" name="Rektangel 8"/>
          <p:cNvSpPr/>
          <p:nvPr/>
        </p:nvSpPr>
        <p:spPr>
          <a:xfrm>
            <a:off x="1" y="0"/>
            <a:ext cx="9144000" cy="5715000"/>
          </a:xfrm>
          <a:prstGeom prst="rect">
            <a:avLst/>
          </a:prstGeom>
          <a:solidFill>
            <a:schemeClr val="accent3">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solidFill>
                <a:srgbClr val="005575">
                  <a:lumMod val="60000"/>
                  <a:lumOff val="40000"/>
                </a:srgbClr>
              </a:solidFill>
            </a:endParaRPr>
          </a:p>
        </p:txBody>
      </p:sp>
      <p:sp>
        <p:nvSpPr>
          <p:cNvPr id="10" name="Slide Number Placeholder 5"/>
          <p:cNvSpPr>
            <a:spLocks noGrp="1"/>
          </p:cNvSpPr>
          <p:nvPr>
            <p:ph type="sldNum" sz="quarter" idx="13"/>
          </p:nvPr>
        </p:nvSpPr>
        <p:spPr>
          <a:xfrm>
            <a:off x="317990" y="5443854"/>
            <a:ext cx="594947" cy="271153"/>
          </a:xfrm>
          <a:prstGeom prst="rect">
            <a:avLst/>
          </a:prstGeom>
        </p:spPr>
        <p:txBody>
          <a:bodyPr/>
          <a:lstStyle>
            <a:lvl1pPr>
              <a:defRPr sz="563">
                <a:solidFill>
                  <a:srgbClr val="9B9B9B"/>
                </a:solidFill>
              </a:defRPr>
            </a:lvl1pPr>
          </a:lstStyle>
          <a:p>
            <a:fld id="{B806B648-4F38-4BDB-9200-C07F0DA5CFB1}" type="slidenum">
              <a:rPr lang="nb-NO" smtClean="0"/>
              <a:pPr/>
              <a:t>‹#›</a:t>
            </a:fld>
            <a:endParaRPr lang="nb-NO"/>
          </a:p>
        </p:txBody>
      </p:sp>
      <p:pic>
        <p:nvPicPr>
          <p:cNvPr id="12" name="Bilde 11">
            <a:extLst>
              <a:ext uri="{FF2B5EF4-FFF2-40B4-BE49-F238E27FC236}">
                <a16:creationId xmlns:a16="http://schemas.microsoft.com/office/drawing/2014/main" xmlns="" id="{CAE60791-9BBE-4F46-8819-5AFB9F9D8FD2}"/>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8" name="Bilde 7">
            <a:extLst>
              <a:ext uri="{FF2B5EF4-FFF2-40B4-BE49-F238E27FC236}">
                <a16:creationId xmlns:a16="http://schemas.microsoft.com/office/drawing/2014/main" xmlns="" id="{EDE7A0C7-EF16-4175-B002-16B10179FE58}"/>
              </a:ext>
            </a:extLst>
          </p:cNvPr>
          <p:cNvPicPr>
            <a:picLocks noChangeAspect="1"/>
          </p:cNvPicPr>
          <p:nvPr/>
        </p:nvPicPr>
        <p:blipFill>
          <a:blip r:embed="rId3"/>
          <a:stretch>
            <a:fillRect/>
          </a:stretch>
        </p:blipFill>
        <p:spPr>
          <a:xfrm>
            <a:off x="8298415" y="5137757"/>
            <a:ext cx="383375" cy="455864"/>
          </a:xfrm>
          <a:prstGeom prst="rect">
            <a:avLst/>
          </a:prstGeom>
        </p:spPr>
      </p:pic>
      <p:sp>
        <p:nvSpPr>
          <p:cNvPr id="7" name="Content Placeholder 2">
            <a:extLst>
              <a:ext uri="{FF2B5EF4-FFF2-40B4-BE49-F238E27FC236}">
                <a16:creationId xmlns:a16="http://schemas.microsoft.com/office/drawing/2014/main" xmlns="" id="{EB679609-16D4-41CB-B074-786B4D3D9207}"/>
              </a:ext>
            </a:extLst>
          </p:cNvPr>
          <p:cNvSpPr>
            <a:spLocks noGrp="1"/>
          </p:cNvSpPr>
          <p:nvPr>
            <p:ph idx="1"/>
          </p:nvPr>
        </p:nvSpPr>
        <p:spPr>
          <a:xfrm>
            <a:off x="457200" y="1444295"/>
            <a:ext cx="8229600" cy="3573446"/>
          </a:xfrm>
          <a:prstGeom prst="rect">
            <a:avLst/>
          </a:prstGeom>
        </p:spPr>
        <p:txBody>
          <a:bodyPr/>
          <a:lstStyle>
            <a:lvl1pPr indent="-270000">
              <a:spcAft>
                <a:spcPts val="0"/>
              </a:spcAft>
              <a:defRPr sz="1350"/>
            </a:lvl1pPr>
            <a:lvl2pPr marL="470297" indent="-202406">
              <a:buFont typeface="Arial"/>
              <a:buChar char="•"/>
              <a:defRPr sz="1350"/>
            </a:lvl2pPr>
            <a:lvl3pPr marL="676275" indent="-202406">
              <a:defRPr sz="1200"/>
            </a:lvl3pPr>
            <a:lvl4pPr marL="972000" indent="-202500" algn="l">
              <a:spcBef>
                <a:spcPts val="180"/>
              </a:spcBef>
              <a:defRPr sz="675"/>
            </a:lvl4pPr>
          </a:lstStyle>
          <a:p>
            <a:pPr lvl="0"/>
            <a:r>
              <a:rPr lang="nb-NO"/>
              <a:t>Rediger tekststiler i malen</a:t>
            </a:r>
          </a:p>
        </p:txBody>
      </p:sp>
      <p:sp>
        <p:nvSpPr>
          <p:cNvPr id="14" name="Title 1">
            <a:extLst>
              <a:ext uri="{FF2B5EF4-FFF2-40B4-BE49-F238E27FC236}">
                <a16:creationId xmlns:a16="http://schemas.microsoft.com/office/drawing/2014/main" xmlns="" id="{A8A2C34B-602A-47B8-8E04-C63829BDEE95}"/>
              </a:ext>
            </a:extLst>
          </p:cNvPr>
          <p:cNvSpPr>
            <a:spLocks noGrp="1"/>
          </p:cNvSpPr>
          <p:nvPr>
            <p:ph type="title"/>
          </p:nvPr>
        </p:nvSpPr>
        <p:spPr>
          <a:xfrm>
            <a:off x="457200" y="446552"/>
            <a:ext cx="8229600" cy="833438"/>
          </a:xfrm>
          <a:prstGeom prst="rect">
            <a:avLst/>
          </a:prstGeom>
        </p:spPr>
        <p:txBody>
          <a:bodyPr/>
          <a:lstStyle>
            <a:lvl1pPr>
              <a:defRPr sz="2100" b="0" i="0">
                <a:solidFill>
                  <a:schemeClr val="tx1"/>
                </a:solidFill>
              </a:defRPr>
            </a:lvl1pPr>
          </a:lstStyle>
          <a:p>
            <a:r>
              <a:rPr lang="nb-NO"/>
              <a:t>Klikk for å redigere tittelstil</a:t>
            </a:r>
            <a:endParaRPr lang="en-US" dirty="0"/>
          </a:p>
        </p:txBody>
      </p:sp>
    </p:spTree>
    <p:extLst>
      <p:ext uri="{BB962C8B-B14F-4D97-AF65-F5344CB8AC3E}">
        <p14:creationId xmlns:p14="http://schemas.microsoft.com/office/powerpoint/2010/main" val="39006013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CFFDC16B-FAEC-4527-A991-03D9BDF28475}"/>
              </a:ext>
            </a:extLst>
          </p:cNvPr>
          <p:cNvSpPr/>
          <p:nvPr/>
        </p:nvSpPr>
        <p:spPr>
          <a:xfrm>
            <a:off x="0" y="0"/>
            <a:ext cx="9144000" cy="5715000"/>
          </a:xfrm>
          <a:prstGeom prst="rect">
            <a:avLst/>
          </a:prstGeom>
          <a:solidFill>
            <a:srgbClr val="877E7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013" dirty="0">
              <a:solidFill>
                <a:prstClr val="white"/>
              </a:solidFill>
            </a:endParaRPr>
          </a:p>
        </p:txBody>
      </p:sp>
      <p:sp>
        <p:nvSpPr>
          <p:cNvPr id="2" name="Tittel 1">
            <a:extLst>
              <a:ext uri="{FF2B5EF4-FFF2-40B4-BE49-F238E27FC236}">
                <a16:creationId xmlns:a16="http://schemas.microsoft.com/office/drawing/2014/main" xmlns="" id="{E5E0B6AE-53FC-4C0C-9B8E-24AFC8821ACB}"/>
              </a:ext>
            </a:extLst>
          </p:cNvPr>
          <p:cNvSpPr>
            <a:spLocks noGrp="1"/>
          </p:cNvSpPr>
          <p:nvPr>
            <p:ph type="title"/>
          </p:nvPr>
        </p:nvSpPr>
        <p:spPr>
          <a:xfrm>
            <a:off x="457139" y="446552"/>
            <a:ext cx="7886700" cy="1104636"/>
          </a:xfrm>
          <a:prstGeom prst="rect">
            <a:avLst/>
          </a:prstGeom>
        </p:spPr>
        <p:txBody>
          <a:bodyPr/>
          <a:lstStyle>
            <a:lvl1pPr>
              <a:defRPr sz="2100" b="0">
                <a:solidFill>
                  <a:schemeClr val="bg2"/>
                </a:solidFill>
                <a:latin typeface="Arial" panose="020B0604020202020204" pitchFamily="34" charset="0"/>
                <a:cs typeface="Arial" panose="020B0604020202020204" pitchFamily="34" charset="0"/>
              </a:defRPr>
            </a:lvl1pPr>
          </a:lstStyle>
          <a:p>
            <a:r>
              <a:rPr lang="nb-NO"/>
              <a:t>Klikk for å redigere tittelstil</a:t>
            </a:r>
            <a:endParaRPr lang="nb-NO" dirty="0"/>
          </a:p>
        </p:txBody>
      </p:sp>
      <p:pic>
        <p:nvPicPr>
          <p:cNvPr id="8" name="Bilde 11">
            <a:extLst>
              <a:ext uri="{FF2B5EF4-FFF2-40B4-BE49-F238E27FC236}">
                <a16:creationId xmlns:a16="http://schemas.microsoft.com/office/drawing/2014/main" xmlns="" id="{1FE25E0E-760C-B840-84BD-34AD2C80A08B}"/>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7" name="Bilde 6">
            <a:extLst>
              <a:ext uri="{FF2B5EF4-FFF2-40B4-BE49-F238E27FC236}">
                <a16:creationId xmlns:a16="http://schemas.microsoft.com/office/drawing/2014/main" xmlns="" id="{37559E8F-782A-4A2D-A421-5B4F90BD5300}"/>
              </a:ext>
            </a:extLst>
          </p:cNvPr>
          <p:cNvPicPr>
            <a:picLocks noChangeAspect="1"/>
          </p:cNvPicPr>
          <p:nvPr/>
        </p:nvPicPr>
        <p:blipFill>
          <a:blip r:embed="rId3"/>
          <a:stretch>
            <a:fillRect/>
          </a:stretch>
        </p:blipFill>
        <p:spPr>
          <a:xfrm>
            <a:off x="8298415" y="5137757"/>
            <a:ext cx="383375" cy="455864"/>
          </a:xfrm>
          <a:prstGeom prst="rect">
            <a:avLst/>
          </a:prstGeom>
        </p:spPr>
      </p:pic>
      <p:sp>
        <p:nvSpPr>
          <p:cNvPr id="10" name="Slide Number Placeholder 5">
            <a:extLst>
              <a:ext uri="{FF2B5EF4-FFF2-40B4-BE49-F238E27FC236}">
                <a16:creationId xmlns:a16="http://schemas.microsoft.com/office/drawing/2014/main" xmlns="" id="{EC3416B4-AB67-4ACD-AA57-C30EABB934DB}"/>
              </a:ext>
            </a:extLst>
          </p:cNvPr>
          <p:cNvSpPr>
            <a:spLocks noGrp="1"/>
          </p:cNvSpPr>
          <p:nvPr>
            <p:ph type="sldNum" sz="quarter" idx="13"/>
          </p:nvPr>
        </p:nvSpPr>
        <p:spPr>
          <a:xfrm>
            <a:off x="317990" y="5443854"/>
            <a:ext cx="594947" cy="271153"/>
          </a:xfrm>
          <a:prstGeom prst="rect">
            <a:avLst/>
          </a:prstGeom>
        </p:spPr>
        <p:txBody>
          <a:bodyPr/>
          <a:lstStyle>
            <a:lvl1pPr>
              <a:defRPr sz="563">
                <a:solidFill>
                  <a:srgbClr val="9B9B9B"/>
                </a:solidFill>
              </a:defRPr>
            </a:lvl1pPr>
          </a:lstStyle>
          <a:p>
            <a:fld id="{B806B648-4F38-4BDB-9200-C07F0DA5CFB1}" type="slidenum">
              <a:rPr lang="nb-NO" smtClean="0"/>
              <a:pPr/>
              <a:t>‹#›</a:t>
            </a:fld>
            <a:endParaRPr lang="nb-NO"/>
          </a:p>
        </p:txBody>
      </p:sp>
    </p:spTree>
    <p:extLst>
      <p:ext uri="{BB962C8B-B14F-4D97-AF65-F5344CB8AC3E}">
        <p14:creationId xmlns:p14="http://schemas.microsoft.com/office/powerpoint/2010/main" val="318406400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_Bilde med tekst">
    <p:spTree>
      <p:nvGrpSpPr>
        <p:cNvPr id="1" name=""/>
        <p:cNvGrpSpPr/>
        <p:nvPr/>
      </p:nvGrpSpPr>
      <p:grpSpPr>
        <a:xfrm>
          <a:off x="0" y="0"/>
          <a:ext cx="0" cy="0"/>
          <a:chOff x="0" y="0"/>
          <a:chExt cx="0" cy="0"/>
        </a:xfrm>
      </p:grpSpPr>
      <p:sp>
        <p:nvSpPr>
          <p:cNvPr id="5" name="Rektangel 4"/>
          <p:cNvSpPr/>
          <p:nvPr/>
        </p:nvSpPr>
        <p:spPr>
          <a:xfrm>
            <a:off x="0" y="0"/>
            <a:ext cx="9144000" cy="571500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013">
              <a:solidFill>
                <a:prstClr val="white"/>
              </a:solidFill>
            </a:endParaRPr>
          </a:p>
        </p:txBody>
      </p:sp>
      <p:sp>
        <p:nvSpPr>
          <p:cNvPr id="2" name="Title 1"/>
          <p:cNvSpPr>
            <a:spLocks noGrp="1"/>
          </p:cNvSpPr>
          <p:nvPr>
            <p:ph type="title"/>
          </p:nvPr>
        </p:nvSpPr>
        <p:spPr>
          <a:xfrm>
            <a:off x="1792288" y="3945392"/>
            <a:ext cx="5486400" cy="472282"/>
          </a:xfrm>
          <a:prstGeom prst="rect">
            <a:avLst/>
          </a:prstGeom>
        </p:spPr>
        <p:txBody>
          <a:bodyPr/>
          <a:lstStyle>
            <a:lvl1pPr algn="l">
              <a:defRPr sz="1125" b="1" i="0" spc="17" baseline="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r>
              <a:rPr lang="nb-NO"/>
              <a:t>Klikk for å redigere tittelstil</a:t>
            </a:r>
            <a:endParaRPr lang="en-US" dirty="0"/>
          </a:p>
        </p:txBody>
      </p:sp>
      <p:sp>
        <p:nvSpPr>
          <p:cNvPr id="3" name="Picture Placeholder 2"/>
          <p:cNvSpPr>
            <a:spLocks noGrp="1"/>
          </p:cNvSpPr>
          <p:nvPr>
            <p:ph type="pic" idx="1"/>
          </p:nvPr>
        </p:nvSpPr>
        <p:spPr>
          <a:xfrm>
            <a:off x="1792288" y="509798"/>
            <a:ext cx="5486400" cy="3367815"/>
          </a:xfrm>
          <a:prstGeom prst="rect">
            <a:avLst/>
          </a:prstGeom>
        </p:spPr>
        <p:txBody>
          <a:bodyPr rtlCol="0">
            <a:normAutofit/>
          </a:bodyPr>
          <a:lstStyle>
            <a:lvl1pPr marL="0" indent="0">
              <a:buNone/>
              <a:defRPr sz="1688" spc="17" baseline="0">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1575"/>
            </a:lvl2pPr>
            <a:lvl3pPr marL="514363" indent="0">
              <a:buNone/>
              <a:defRPr sz="1350"/>
            </a:lvl3pPr>
            <a:lvl4pPr marL="771545" indent="0">
              <a:buNone/>
              <a:defRPr sz="1125"/>
            </a:lvl4pPr>
            <a:lvl5pPr marL="1028726" indent="0">
              <a:buNone/>
              <a:defRPr sz="1125"/>
            </a:lvl5pPr>
            <a:lvl6pPr marL="1285907" indent="0">
              <a:buNone/>
              <a:defRPr sz="1125"/>
            </a:lvl6pPr>
            <a:lvl7pPr marL="1543089" indent="0">
              <a:buNone/>
              <a:defRPr sz="1125"/>
            </a:lvl7pPr>
            <a:lvl8pPr marL="1800270" indent="0">
              <a:buNone/>
              <a:defRPr sz="1125"/>
            </a:lvl8pPr>
            <a:lvl9pPr marL="2057452" indent="0">
              <a:buNone/>
              <a:defRPr sz="1125"/>
            </a:lvl9pPr>
          </a:lstStyle>
          <a:p>
            <a:pPr lvl="0"/>
            <a:r>
              <a:rPr lang="nb-NO" noProof="0"/>
              <a:t>Klikk på ikonet for å legge til et bilde</a:t>
            </a:r>
            <a:endParaRPr lang="en-US" noProof="0" dirty="0"/>
          </a:p>
        </p:txBody>
      </p:sp>
      <p:sp>
        <p:nvSpPr>
          <p:cNvPr id="4" name="Text Placeholder 3"/>
          <p:cNvSpPr>
            <a:spLocks noGrp="1"/>
          </p:cNvSpPr>
          <p:nvPr>
            <p:ph type="body" sz="half" idx="2"/>
          </p:nvPr>
        </p:nvSpPr>
        <p:spPr>
          <a:xfrm>
            <a:off x="1792288" y="4477684"/>
            <a:ext cx="5486400" cy="421063"/>
          </a:xfrm>
          <a:prstGeom prst="rect">
            <a:avLst/>
          </a:prstGeom>
        </p:spPr>
        <p:txBody>
          <a:bodyPr/>
          <a:lstStyle>
            <a:lvl1pPr marL="0" indent="0">
              <a:buNone/>
              <a:defRPr sz="788" spc="17" baseline="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vl2pPr marL="257181" indent="0">
              <a:buNone/>
              <a:defRPr sz="675"/>
            </a:lvl2pPr>
            <a:lvl3pPr marL="514363" indent="0">
              <a:buNone/>
              <a:defRPr sz="563"/>
            </a:lvl3pPr>
            <a:lvl4pPr marL="771545" indent="0">
              <a:buNone/>
              <a:defRPr sz="506"/>
            </a:lvl4pPr>
            <a:lvl5pPr marL="1028726" indent="0">
              <a:buNone/>
              <a:defRPr sz="506"/>
            </a:lvl5pPr>
            <a:lvl6pPr marL="1285907" indent="0">
              <a:buNone/>
              <a:defRPr sz="506"/>
            </a:lvl6pPr>
            <a:lvl7pPr marL="1543089" indent="0">
              <a:buNone/>
              <a:defRPr sz="506"/>
            </a:lvl7pPr>
            <a:lvl8pPr marL="1800270" indent="0">
              <a:buNone/>
              <a:defRPr sz="506"/>
            </a:lvl8pPr>
            <a:lvl9pPr marL="2057452" indent="0">
              <a:buNone/>
              <a:defRPr sz="506"/>
            </a:lvl9pPr>
          </a:lstStyle>
          <a:p>
            <a:pPr lvl="0"/>
            <a:r>
              <a:rPr lang="nb-NO"/>
              <a:t>Rediger tekststiler i malen</a:t>
            </a:r>
          </a:p>
        </p:txBody>
      </p:sp>
      <p:sp>
        <p:nvSpPr>
          <p:cNvPr id="10" name="Slide Number Placeholder 5"/>
          <p:cNvSpPr>
            <a:spLocks noGrp="1"/>
          </p:cNvSpPr>
          <p:nvPr>
            <p:ph type="sldNum" sz="quarter" idx="13"/>
          </p:nvPr>
        </p:nvSpPr>
        <p:spPr>
          <a:xfrm>
            <a:off x="317990" y="5443854"/>
            <a:ext cx="594947" cy="271153"/>
          </a:xfrm>
          <a:prstGeom prst="rect">
            <a:avLst/>
          </a:prstGeom>
        </p:spPr>
        <p:txBody>
          <a:bodyPr/>
          <a:lstStyle>
            <a:lvl1pPr>
              <a:defRPr sz="563">
                <a:solidFill>
                  <a:srgbClr val="9B9B9B"/>
                </a:solidFill>
              </a:defRPr>
            </a:lvl1pPr>
          </a:lstStyle>
          <a:p>
            <a:fld id="{B806B648-4F38-4BDB-9200-C07F0DA5CFB1}" type="slidenum">
              <a:rPr lang="nb-NO" smtClean="0"/>
              <a:pPr/>
              <a:t>‹#›</a:t>
            </a:fld>
            <a:endParaRPr lang="nb-NO"/>
          </a:p>
        </p:txBody>
      </p:sp>
      <p:pic>
        <p:nvPicPr>
          <p:cNvPr id="11" name="Bilde 11">
            <a:extLst>
              <a:ext uri="{FF2B5EF4-FFF2-40B4-BE49-F238E27FC236}">
                <a16:creationId xmlns:a16="http://schemas.microsoft.com/office/drawing/2014/main" xmlns="" id="{A8FFE6C6-2760-404F-9C2F-598431875786}"/>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9" name="Bilde 8">
            <a:extLst>
              <a:ext uri="{FF2B5EF4-FFF2-40B4-BE49-F238E27FC236}">
                <a16:creationId xmlns:a16="http://schemas.microsoft.com/office/drawing/2014/main" xmlns="" id="{15B21AA3-01A3-4BF6-B97E-EE2D483027FC}"/>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730708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_Bilde med tekst">
    <p:spTree>
      <p:nvGrpSpPr>
        <p:cNvPr id="1" name=""/>
        <p:cNvGrpSpPr/>
        <p:nvPr/>
      </p:nvGrpSpPr>
      <p:grpSpPr>
        <a:xfrm>
          <a:off x="0" y="0"/>
          <a:ext cx="0" cy="0"/>
          <a:chOff x="0" y="0"/>
          <a:chExt cx="0" cy="0"/>
        </a:xfrm>
      </p:grpSpPr>
      <p:sp>
        <p:nvSpPr>
          <p:cNvPr id="10" name="Slide Number Placeholder 5"/>
          <p:cNvSpPr>
            <a:spLocks noGrp="1"/>
          </p:cNvSpPr>
          <p:nvPr>
            <p:ph type="sldNum" sz="quarter" idx="13"/>
          </p:nvPr>
        </p:nvSpPr>
        <p:spPr>
          <a:xfrm>
            <a:off x="317990" y="5443854"/>
            <a:ext cx="594947" cy="271153"/>
          </a:xfrm>
          <a:prstGeom prst="rect">
            <a:avLst/>
          </a:prstGeom>
        </p:spPr>
        <p:txBody>
          <a:bodyPr/>
          <a:lstStyle>
            <a:lvl1pPr>
              <a:defRPr sz="563">
                <a:solidFill>
                  <a:srgbClr val="9B9B9B"/>
                </a:solidFill>
              </a:defRPr>
            </a:lvl1pPr>
          </a:lstStyle>
          <a:p>
            <a:fld id="{B806B648-4F38-4BDB-9200-C07F0DA5CFB1}" type="slidenum">
              <a:rPr lang="nb-NO" smtClean="0"/>
              <a:pPr/>
              <a:t>‹#›</a:t>
            </a:fld>
            <a:endParaRPr lang="nb-NO"/>
          </a:p>
        </p:txBody>
      </p:sp>
      <p:sp>
        <p:nvSpPr>
          <p:cNvPr id="6" name="Plassholder for bilde 5">
            <a:extLst>
              <a:ext uri="{FF2B5EF4-FFF2-40B4-BE49-F238E27FC236}">
                <a16:creationId xmlns:a16="http://schemas.microsoft.com/office/drawing/2014/main" xmlns="" id="{60BC58DD-7718-4B75-9EDB-0191E373D9C0}"/>
              </a:ext>
            </a:extLst>
          </p:cNvPr>
          <p:cNvSpPr>
            <a:spLocks noGrp="1"/>
          </p:cNvSpPr>
          <p:nvPr>
            <p:ph type="pic" sz="quarter" idx="14"/>
          </p:nvPr>
        </p:nvSpPr>
        <p:spPr>
          <a:xfrm>
            <a:off x="0" y="0"/>
            <a:ext cx="9144000" cy="5715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30782199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2381" y="0"/>
            <a:ext cx="9144000" cy="5715000"/>
          </a:xfrm>
        </p:spPr>
        <p:txBody>
          <a:bodyPr anchor="ctr" anchorCtr="0"/>
          <a:lstStyle>
            <a:lvl1pPr marL="0" indent="0" algn="ctr">
              <a:buNone/>
              <a:defRPr baseline="0">
                <a:solidFill>
                  <a:schemeClr val="tx1"/>
                </a:solidFill>
              </a:defRPr>
            </a:lvl1pPr>
          </a:lstStyle>
          <a:p>
            <a:r>
              <a:rPr lang="sv-SE" dirty="0"/>
              <a:t>Insert picture by using Nordea Image Bank button or use as pink slide</a:t>
            </a:r>
            <a:endParaRPr lang="en-GB" dirty="0"/>
          </a:p>
        </p:txBody>
      </p:sp>
      <p:sp>
        <p:nvSpPr>
          <p:cNvPr id="2" name="Title 1"/>
          <p:cNvSpPr>
            <a:spLocks noGrp="1"/>
          </p:cNvSpPr>
          <p:nvPr>
            <p:ph type="ctrTitle"/>
          </p:nvPr>
        </p:nvSpPr>
        <p:spPr>
          <a:xfrm>
            <a:off x="485874" y="1115936"/>
            <a:ext cx="5398594" cy="623856"/>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0" name="Pulse"/>
          <p:cNvGrpSpPr/>
          <p:nvPr userDrawn="1"/>
        </p:nvGrpSpPr>
        <p:grpSpPr>
          <a:xfrm>
            <a:off x="6562207" y="2525059"/>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9" name="Logotype"/>
          <p:cNvGrpSpPr/>
          <p:nvPr userDrawn="1"/>
        </p:nvGrpSpPr>
        <p:grpSpPr>
          <a:xfrm>
            <a:off x="480890" y="442501"/>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7664412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Endslide">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xmlns="" id="{20A2A615-56D1-462E-92A0-CFE3B702DDBF}"/>
              </a:ext>
            </a:extLst>
          </p:cNvPr>
          <p:cNvPicPr>
            <a:picLocks noChangeAspect="1"/>
          </p:cNvPicPr>
          <p:nvPr/>
        </p:nvPicPr>
        <p:blipFill>
          <a:blip r:embed="rId2"/>
          <a:stretch>
            <a:fillRect/>
          </a:stretch>
        </p:blipFill>
        <p:spPr>
          <a:xfrm>
            <a:off x="3221850" y="997294"/>
            <a:ext cx="2326918" cy="3299868"/>
          </a:xfrm>
          <a:prstGeom prst="rect">
            <a:avLst/>
          </a:prstGeom>
        </p:spPr>
      </p:pic>
    </p:spTree>
    <p:extLst>
      <p:ext uri="{BB962C8B-B14F-4D97-AF65-F5344CB8AC3E}">
        <p14:creationId xmlns:p14="http://schemas.microsoft.com/office/powerpoint/2010/main" val="294832934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Endslid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136BCAC9-9112-4126-94D0-62BD92D54060}"/>
              </a:ext>
            </a:extLst>
          </p:cNvPr>
          <p:cNvSpPr>
            <a:spLocks noGrp="1"/>
          </p:cNvSpPr>
          <p:nvPr>
            <p:ph type="title" hasCustomPrompt="1"/>
          </p:nvPr>
        </p:nvSpPr>
        <p:spPr>
          <a:xfrm>
            <a:off x="457200" y="446552"/>
            <a:ext cx="7679196" cy="833438"/>
          </a:xfrm>
          <a:prstGeom prst="rect">
            <a:avLst/>
          </a:prstGeom>
        </p:spPr>
        <p:txBody>
          <a:bodyPr/>
          <a:lstStyle>
            <a:lvl1pPr>
              <a:defRPr sz="2100" b="0" i="0">
                <a:solidFill>
                  <a:schemeClr val="tx1"/>
                </a:solidFill>
              </a:defRPr>
            </a:lvl1pPr>
          </a:lstStyle>
          <a:p>
            <a:r>
              <a:rPr lang="nb-NO" dirty="0" err="1"/>
              <a:t>Disclaimer</a:t>
            </a:r>
            <a:endParaRPr lang="en-US" dirty="0"/>
          </a:p>
        </p:txBody>
      </p:sp>
      <p:sp>
        <p:nvSpPr>
          <p:cNvPr id="10" name="Content Placeholder 2">
            <a:extLst>
              <a:ext uri="{FF2B5EF4-FFF2-40B4-BE49-F238E27FC236}">
                <a16:creationId xmlns:a16="http://schemas.microsoft.com/office/drawing/2014/main" xmlns="" id="{0F3C8F09-1D14-4971-BB14-644BE3ACDA77}"/>
              </a:ext>
            </a:extLst>
          </p:cNvPr>
          <p:cNvSpPr>
            <a:spLocks noGrp="1"/>
          </p:cNvSpPr>
          <p:nvPr>
            <p:ph idx="1" hasCustomPrompt="1"/>
          </p:nvPr>
        </p:nvSpPr>
        <p:spPr>
          <a:xfrm>
            <a:off x="457200" y="1444294"/>
            <a:ext cx="7679196" cy="3704908"/>
          </a:xfrm>
          <a:prstGeom prst="rect">
            <a:avLst/>
          </a:prstGeom>
        </p:spPr>
        <p:txBody>
          <a:bodyPr/>
          <a:lstStyle>
            <a:lvl1pPr indent="-270000">
              <a:spcAft>
                <a:spcPts val="0"/>
              </a:spcAft>
              <a:defRPr sz="1350"/>
            </a:lvl1pPr>
            <a:lvl2pPr marL="470297" indent="-202406">
              <a:buFont typeface="Arial"/>
              <a:buChar char="•"/>
              <a:defRPr sz="1350"/>
            </a:lvl2pPr>
            <a:lvl3pPr marL="676275" indent="-202406">
              <a:defRPr sz="1200"/>
            </a:lvl3pPr>
            <a:lvl4pPr marL="972000" indent="-202500" algn="l">
              <a:spcBef>
                <a:spcPts val="180"/>
              </a:spcBef>
              <a:defRPr sz="675"/>
            </a:lvl4pPr>
          </a:lstStyle>
          <a:p>
            <a:pPr lvl="0"/>
            <a:r>
              <a:rPr lang="nb-NO" dirty="0"/>
              <a:t>Vi gjør oppmerksom på at historisk avkastning ikke er noen garanti for fremtidig avkastning. Fremtidig avkastning vil blant annet avhenge av markedsutviklingen, forvalters dyktighet, fondets risiko samt kostnader ved forvaltning. Avkastningen kan bli negativ som følge av kurstap. </a:t>
            </a:r>
          </a:p>
          <a:p>
            <a:pPr lvl="0"/>
            <a:endParaRPr lang="nb-NO" dirty="0"/>
          </a:p>
          <a:p>
            <a:pPr lvl="0"/>
            <a:r>
              <a:rPr lang="nb-NO" dirty="0"/>
              <a:t>Før du tegner andeler i verdipapirfond må du ha gjort deg kjent med de/det valgte verdipapirfonds nøkkelinformasjon, prospekt og vedtekter. Disse finnes både på norsk og engelsk, og er tilgjengelig på www.odinfond.no/www.odinfundmanagement.com eller kan bestilles kostnadsfritt ved henvendelse til ODIN Forvaltning AS.</a:t>
            </a:r>
          </a:p>
          <a:p>
            <a:pPr lvl="0"/>
            <a:endParaRPr lang="nb-NO" dirty="0"/>
          </a:p>
          <a:p>
            <a:pPr lvl="0"/>
            <a:endParaRPr lang="nb-NO" dirty="0"/>
          </a:p>
          <a:p>
            <a:pPr lvl="0"/>
            <a:r>
              <a:rPr lang="nb-NO" dirty="0"/>
              <a:t>Du finner mer informasjon på odinfond.no</a:t>
            </a:r>
          </a:p>
        </p:txBody>
      </p:sp>
      <p:sp>
        <p:nvSpPr>
          <p:cNvPr id="11" name="Slide Number Placeholder 5">
            <a:extLst>
              <a:ext uri="{FF2B5EF4-FFF2-40B4-BE49-F238E27FC236}">
                <a16:creationId xmlns:a16="http://schemas.microsoft.com/office/drawing/2014/main" xmlns="" id="{3ADF9307-0635-4C97-BD4E-48BB7A0C8166}"/>
              </a:ext>
            </a:extLst>
          </p:cNvPr>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pic>
        <p:nvPicPr>
          <p:cNvPr id="7" name="Bilde 11">
            <a:extLst>
              <a:ext uri="{FF2B5EF4-FFF2-40B4-BE49-F238E27FC236}">
                <a16:creationId xmlns:a16="http://schemas.microsoft.com/office/drawing/2014/main" xmlns="" id="{8C47D703-5849-5E42-B52E-1361C0262754}"/>
              </a:ext>
            </a:extLst>
          </p:cNvPr>
          <p:cNvPicPr>
            <a:picLocks noChangeAspect="1"/>
          </p:cNvPicPr>
          <p:nvPr/>
        </p:nvPicPr>
        <p:blipFill rotWithShape="1">
          <a:blip r:embed="rId2">
            <a:extLst>
              <a:ext uri="{28A0092B-C50C-407E-A947-70E740481C1C}">
                <a14:useLocalDpi xmlns:a14="http://schemas.microsoft.com/office/drawing/2010/main" val="0"/>
              </a:ext>
            </a:extLst>
          </a:blip>
          <a:srcRect l="10305" t="-2330" b="96339"/>
          <a:stretch/>
        </p:blipFill>
        <p:spPr>
          <a:xfrm>
            <a:off x="-1" y="5377781"/>
            <a:ext cx="8201728" cy="78214"/>
          </a:xfrm>
          <a:prstGeom prst="rect">
            <a:avLst/>
          </a:prstGeom>
        </p:spPr>
      </p:pic>
      <p:pic>
        <p:nvPicPr>
          <p:cNvPr id="8" name="Bilde 7">
            <a:extLst>
              <a:ext uri="{FF2B5EF4-FFF2-40B4-BE49-F238E27FC236}">
                <a16:creationId xmlns:a16="http://schemas.microsoft.com/office/drawing/2014/main" xmlns="" id="{40190253-4475-4040-BC58-E7AB06E56FBF}"/>
              </a:ext>
            </a:extLst>
          </p:cNvPr>
          <p:cNvPicPr>
            <a:picLocks noChangeAspect="1"/>
          </p:cNvPicPr>
          <p:nvPr/>
        </p:nvPicPr>
        <p:blipFill>
          <a:blip r:embed="rId3"/>
          <a:stretch>
            <a:fillRect/>
          </a:stretch>
        </p:blipFill>
        <p:spPr>
          <a:xfrm>
            <a:off x="8298415" y="5137757"/>
            <a:ext cx="383375" cy="455864"/>
          </a:xfrm>
          <a:prstGeom prst="rect">
            <a:avLst/>
          </a:prstGeom>
        </p:spPr>
      </p:pic>
    </p:spTree>
    <p:extLst>
      <p:ext uri="{BB962C8B-B14F-4D97-AF65-F5344CB8AC3E}">
        <p14:creationId xmlns:p14="http://schemas.microsoft.com/office/powerpoint/2010/main" val="27862319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5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999"/>
            <a:ext cx="8229600" cy="833438"/>
          </a:xfrm>
          <a:prstGeom prst="rect">
            <a:avLst/>
          </a:prstGeom>
        </p:spPr>
        <p:txBody>
          <a:bodyPr/>
          <a:lstStyle>
            <a:lvl1pPr>
              <a:defRPr i="0">
                <a:solidFill>
                  <a:schemeClr val="tx1"/>
                </a:solidFill>
              </a:defRPr>
            </a:lvl1pPr>
          </a:lstStyle>
          <a:p>
            <a:r>
              <a:rPr lang="nb-NO"/>
              <a:t>Klikk for å redigere tittelstil</a:t>
            </a:r>
            <a:endParaRPr lang="en-US" dirty="0"/>
          </a:p>
        </p:txBody>
      </p:sp>
      <p:pic>
        <p:nvPicPr>
          <p:cNvPr id="6" name="Bilde 5"/>
          <p:cNvPicPr>
            <a:picLocks noChangeAspect="1"/>
          </p:cNvPicPr>
          <p:nvPr/>
        </p:nvPicPr>
        <p:blipFill>
          <a:blip r:embed="rId2"/>
          <a:stretch>
            <a:fillRect/>
          </a:stretch>
        </p:blipFill>
        <p:spPr>
          <a:xfrm>
            <a:off x="1" y="5377779"/>
            <a:ext cx="8294261" cy="66070"/>
          </a:xfrm>
          <a:prstGeom prst="rect">
            <a:avLst/>
          </a:prstGeom>
        </p:spPr>
      </p:pic>
      <p:pic>
        <p:nvPicPr>
          <p:cNvPr id="7" name="Bilde 6"/>
          <p:cNvPicPr>
            <a:picLocks noChangeAspect="1"/>
          </p:cNvPicPr>
          <p:nvPr/>
        </p:nvPicPr>
        <p:blipFill>
          <a:blip r:embed="rId3"/>
          <a:stretch>
            <a:fillRect/>
          </a:stretch>
        </p:blipFill>
        <p:spPr>
          <a:xfrm>
            <a:off x="8354166" y="5137756"/>
            <a:ext cx="471847" cy="455864"/>
          </a:xfrm>
          <a:prstGeom prst="rect">
            <a:avLst/>
          </a:prstGeom>
        </p:spPr>
      </p:pic>
      <p:sp>
        <p:nvSpPr>
          <p:cNvPr id="8" name="Slide Number Placeholder 5"/>
          <p:cNvSpPr>
            <a:spLocks noGrp="1"/>
          </p:cNvSpPr>
          <p:nvPr>
            <p:ph type="sldNum" sz="quarter" idx="13"/>
          </p:nvPr>
        </p:nvSpPr>
        <p:spPr>
          <a:xfrm>
            <a:off x="317989" y="5443852"/>
            <a:ext cx="594947" cy="271153"/>
          </a:xfrm>
          <a:prstGeom prst="rect">
            <a:avLst/>
          </a:prstGeom>
        </p:spPr>
        <p:txBody>
          <a:bodyPr/>
          <a:lstStyle>
            <a:lvl1pPr>
              <a:defRPr sz="750">
                <a:solidFill>
                  <a:srgbClr val="9B9B9B"/>
                </a:solidFill>
              </a:defRPr>
            </a:lvl1pPr>
          </a:lstStyle>
          <a:p>
            <a:fld id="{B806B648-4F38-4BDB-9200-C07F0DA5CFB1}" type="slidenum">
              <a:rPr lang="nb-NO" smtClean="0"/>
              <a:pPr/>
              <a:t>‹#›</a:t>
            </a:fld>
            <a:endParaRPr lang="nb-NO"/>
          </a:p>
        </p:txBody>
      </p:sp>
    </p:spTree>
    <p:extLst>
      <p:ext uri="{BB962C8B-B14F-4D97-AF65-F5344CB8AC3E}">
        <p14:creationId xmlns:p14="http://schemas.microsoft.com/office/powerpoint/2010/main" val="386152241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Strå og sjø">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33400" y="254003"/>
            <a:ext cx="8610600" cy="654013"/>
          </a:xfrm>
          <a:prstGeom prst="rect">
            <a:avLst/>
          </a:prstGeom>
        </p:spPr>
        <p:txBody>
          <a:bodyPr>
            <a:normAutofit/>
          </a:bodyPr>
          <a:lstStyle>
            <a:lvl1pPr algn="l">
              <a:defRPr sz="3150" b="1" i="0" cap="none">
                <a:solidFill>
                  <a:schemeClr val="tx1"/>
                </a:solidFill>
              </a:defRPr>
            </a:lvl1pPr>
          </a:lstStyle>
          <a:p>
            <a:r>
              <a:rPr lang="nb-NO" dirty="0"/>
              <a:t>Klikk her for å redigere tittel</a:t>
            </a:r>
            <a:endParaRPr lang="en-US" dirty="0"/>
          </a:p>
        </p:txBody>
      </p:sp>
      <p:sp>
        <p:nvSpPr>
          <p:cNvPr id="8" name="Text Placeholder 2"/>
          <p:cNvSpPr>
            <a:spLocks noGrp="1"/>
          </p:cNvSpPr>
          <p:nvPr>
            <p:ph type="body" idx="1" hasCustomPrompt="1"/>
          </p:nvPr>
        </p:nvSpPr>
        <p:spPr>
          <a:xfrm>
            <a:off x="1096257" y="908016"/>
            <a:ext cx="8047744" cy="929374"/>
          </a:xfrm>
          <a:prstGeom prst="rect">
            <a:avLst/>
          </a:prstGeom>
        </p:spPr>
        <p:txBody>
          <a:bodyPr>
            <a:normAutofit/>
          </a:bodyPr>
          <a:lstStyle>
            <a:lvl1pPr marL="0" indent="0">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dirty="0"/>
              <a:t>Klikk for å legge til tekst</a:t>
            </a:r>
          </a:p>
        </p:txBody>
      </p:sp>
      <p:pic>
        <p:nvPicPr>
          <p:cNvPr id="5" name="Bilde 4"/>
          <p:cNvPicPr>
            <a:picLocks noChangeAspect="1"/>
          </p:cNvPicPr>
          <p:nvPr/>
        </p:nvPicPr>
        <p:blipFill>
          <a:blip r:embed="rId3"/>
          <a:stretch>
            <a:fillRect/>
          </a:stretch>
        </p:blipFill>
        <p:spPr>
          <a:xfrm>
            <a:off x="8354166" y="5137756"/>
            <a:ext cx="471847" cy="455864"/>
          </a:xfrm>
          <a:prstGeom prst="rect">
            <a:avLst/>
          </a:prstGeom>
        </p:spPr>
      </p:pic>
    </p:spTree>
    <p:extLst>
      <p:ext uri="{BB962C8B-B14F-4D97-AF65-F5344CB8AC3E}">
        <p14:creationId xmlns:p14="http://schemas.microsoft.com/office/powerpoint/2010/main" val="375659542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782819"/>
            <a:ext cx="9142519" cy="317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2" name="Title 1"/>
          <p:cNvSpPr>
            <a:spLocks noGrp="1"/>
          </p:cNvSpPr>
          <p:nvPr>
            <p:ph type="ctrTitle"/>
          </p:nvPr>
        </p:nvSpPr>
        <p:spPr>
          <a:xfrm>
            <a:off x="485874" y="3985541"/>
            <a:ext cx="5398594" cy="522254"/>
          </a:xfrm>
        </p:spPr>
        <p:txBody>
          <a:bodyPr>
            <a:noAutofit/>
          </a:bodyPr>
          <a:lstStyle>
            <a:lvl1pPr>
              <a:defRPr sz="18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4529146"/>
            <a:ext cx="5398594" cy="300000"/>
          </a:xfrm>
        </p:spPr>
        <p:txBody>
          <a:bodyPr>
            <a:noAutofit/>
          </a:bodyPr>
          <a:lstStyle>
            <a:lvl1pPr marL="0" indent="0" algn="l">
              <a:buNone/>
              <a:defRPr b="1">
                <a:solidFill>
                  <a:schemeClr val="bg1"/>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4927294"/>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rgbClr val="FFFFFF"/>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782819"/>
            <a:ext cx="9150617" cy="3179556"/>
          </a:xfrm>
          <a:noFill/>
        </p:spPr>
        <p:txBody>
          <a:bodyPr anchor="ctr" anchorCtr="0"/>
          <a:lstStyle>
            <a:lvl1pPr marL="0" marR="0" indent="0" algn="ctr" defTabSz="816364"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sv-SE" dirty="0"/>
              <a:t>Insert picture by using Nordea Image Bank button</a:t>
            </a:r>
            <a:endParaRPr lang="en-GB" dirty="0"/>
          </a:p>
        </p:txBody>
      </p:sp>
      <p:grpSp>
        <p:nvGrpSpPr>
          <p:cNvPr id="16" name="Pulse"/>
          <p:cNvGrpSpPr/>
          <p:nvPr userDrawn="1"/>
        </p:nvGrpSpPr>
        <p:grpSpPr>
          <a:xfrm>
            <a:off x="6562207" y="2525059"/>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28" name="Logotype"/>
          <p:cNvGrpSpPr/>
          <p:nvPr userDrawn="1"/>
        </p:nvGrpSpPr>
        <p:grpSpPr>
          <a:xfrm>
            <a:off x="4028057" y="248531"/>
            <a:ext cx="1037759" cy="240452"/>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217431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2519" cy="5715000"/>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4" name="Rectangle 3"/>
          <p:cNvSpPr/>
          <p:nvPr userDrawn="1"/>
        </p:nvSpPr>
        <p:spPr>
          <a:xfrm>
            <a:off x="0" y="782819"/>
            <a:ext cx="9142519" cy="317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64"/>
            <a:endParaRPr lang="en-GB" sz="1575" dirty="0">
              <a:solidFill>
                <a:prstClr val="white"/>
              </a:solidFill>
            </a:endParaRPr>
          </a:p>
        </p:txBody>
      </p:sp>
      <p:sp>
        <p:nvSpPr>
          <p:cNvPr id="7" name="Picture Placeholder 6"/>
          <p:cNvSpPr>
            <a:spLocks noGrp="1"/>
          </p:cNvSpPr>
          <p:nvPr>
            <p:ph type="pic" sz="quarter" idx="15" hasCustomPrompt="1"/>
          </p:nvPr>
        </p:nvSpPr>
        <p:spPr>
          <a:xfrm>
            <a:off x="-1" y="783497"/>
            <a:ext cx="9150617" cy="3179556"/>
          </a:xfrm>
          <a:noFill/>
        </p:spPr>
        <p:txBody>
          <a:bodyPr anchor="ctr" anchorCtr="0"/>
          <a:lstStyle>
            <a:lvl1pPr marL="0" indent="0" algn="ctr">
              <a:buNone/>
              <a:defRPr>
                <a:solidFill>
                  <a:schemeClr val="tx1"/>
                </a:solidFill>
              </a:defRPr>
            </a:lvl1pPr>
          </a:lstStyle>
          <a:p>
            <a:r>
              <a:rPr lang="sv-SE" dirty="0"/>
              <a:t>Insert picture by using Nordea Image Bank button</a:t>
            </a:r>
            <a:endParaRPr lang="en-GB" dirty="0"/>
          </a:p>
        </p:txBody>
      </p:sp>
      <p:sp>
        <p:nvSpPr>
          <p:cNvPr id="2" name="Title 1"/>
          <p:cNvSpPr>
            <a:spLocks noGrp="1"/>
          </p:cNvSpPr>
          <p:nvPr>
            <p:ph type="ctrTitle"/>
          </p:nvPr>
        </p:nvSpPr>
        <p:spPr>
          <a:xfrm>
            <a:off x="485874" y="3979074"/>
            <a:ext cx="5398594" cy="528721"/>
          </a:xfrm>
        </p:spPr>
        <p:txBody>
          <a:bodyPr>
            <a:noAutofit/>
          </a:bodyPr>
          <a:lstStyle>
            <a:lvl1pPr>
              <a:defRPr sz="18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4529146"/>
            <a:ext cx="5398594" cy="300000"/>
          </a:xfrm>
        </p:spPr>
        <p:txBody>
          <a:bodyPr>
            <a:noAutofit/>
          </a:bodyPr>
          <a:lstStyle>
            <a:lvl1pPr marL="0" indent="0" algn="l">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485874" y="4927294"/>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chemeClr val="tx2"/>
                </a:solidFill>
              </a:defRPr>
            </a:lvl1pPr>
            <a:lvl2pPr marL="192842" indent="0">
              <a:buNone/>
              <a:defRPr>
                <a:solidFill>
                  <a:schemeClr val="accent2"/>
                </a:solidFill>
              </a:defRPr>
            </a:lvl2pPr>
            <a:lvl3pPr marL="385684" indent="0">
              <a:buNone/>
              <a:defRPr>
                <a:solidFill>
                  <a:schemeClr val="accent2"/>
                </a:solidFill>
              </a:defRPr>
            </a:lvl3pPr>
            <a:lvl4pPr marL="578526" indent="0">
              <a:buNone/>
              <a:defRPr>
                <a:solidFill>
                  <a:schemeClr val="accent2"/>
                </a:solidFill>
              </a:defRPr>
            </a:lvl4pPr>
            <a:lvl5pPr marL="771368" indent="0">
              <a:buNone/>
              <a:defRPr>
                <a:solidFill>
                  <a:schemeClr val="accent2"/>
                </a:solidFill>
              </a:defRPr>
            </a:lvl5pPr>
          </a:lstStyle>
          <a:p>
            <a:pPr lvl="0"/>
            <a:r>
              <a:rPr lang="en-GB" dirty="0"/>
              <a:t>Date</a:t>
            </a:r>
          </a:p>
        </p:txBody>
      </p:sp>
      <p:grpSp>
        <p:nvGrpSpPr>
          <p:cNvPr id="16" name="Pulse"/>
          <p:cNvGrpSpPr/>
          <p:nvPr userDrawn="1"/>
        </p:nvGrpSpPr>
        <p:grpSpPr>
          <a:xfrm>
            <a:off x="6562207" y="2525059"/>
            <a:ext cx="2584174" cy="2908421"/>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3" name="Logotype"/>
          <p:cNvGrpSpPr/>
          <p:nvPr userDrawn="1"/>
        </p:nvGrpSpPr>
        <p:grpSpPr>
          <a:xfrm>
            <a:off x="4028057" y="248531"/>
            <a:ext cx="1037759" cy="240452"/>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302215782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907506"/>
            <a:ext cx="6300000" cy="832689"/>
          </a:xfrm>
        </p:spPr>
        <p:txBody>
          <a:bodyPr anchor="b" anchorCtr="0">
            <a:noAutofit/>
          </a:bodyPr>
          <a:lstStyle>
            <a:lvl1pPr algn="ctr">
              <a:defRPr sz="2174"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403648" y="1800000"/>
            <a:ext cx="6300000" cy="600000"/>
          </a:xfrm>
        </p:spPr>
        <p:txBody>
          <a:bodyPr anchor="t" anchorCtr="0">
            <a:noAutofit/>
          </a:bodyPr>
          <a:lstStyle>
            <a:lvl1pPr marL="0" indent="0" algn="ctr">
              <a:buNone/>
              <a:defRPr sz="1425" b="1">
                <a:solidFill>
                  <a:schemeClr val="accent2"/>
                </a:solidFill>
              </a:defRPr>
            </a:lvl1pPr>
            <a:lvl2pPr marL="408182" indent="0">
              <a:buNone/>
              <a:defRPr sz="1575">
                <a:solidFill>
                  <a:schemeClr val="tx1">
                    <a:tint val="75000"/>
                  </a:schemeClr>
                </a:solidFill>
              </a:defRPr>
            </a:lvl2pPr>
            <a:lvl3pPr marL="816364" indent="0">
              <a:buNone/>
              <a:defRPr sz="1425">
                <a:solidFill>
                  <a:schemeClr val="tx1">
                    <a:tint val="75000"/>
                  </a:schemeClr>
                </a:solidFill>
              </a:defRPr>
            </a:lvl3pPr>
            <a:lvl4pPr marL="1224546" indent="0">
              <a:buNone/>
              <a:defRPr sz="1275">
                <a:solidFill>
                  <a:schemeClr val="tx1">
                    <a:tint val="75000"/>
                  </a:schemeClr>
                </a:solidFill>
              </a:defRPr>
            </a:lvl4pPr>
            <a:lvl5pPr marL="1632728" indent="0">
              <a:buNone/>
              <a:defRPr sz="1275">
                <a:solidFill>
                  <a:schemeClr val="tx1">
                    <a:tint val="75000"/>
                  </a:schemeClr>
                </a:solidFill>
              </a:defRPr>
            </a:lvl5pPr>
            <a:lvl6pPr marL="2040911" indent="0">
              <a:buNone/>
              <a:defRPr sz="1275">
                <a:solidFill>
                  <a:schemeClr val="tx1">
                    <a:tint val="75000"/>
                  </a:schemeClr>
                </a:solidFill>
              </a:defRPr>
            </a:lvl6pPr>
            <a:lvl7pPr marL="2449093" indent="0">
              <a:buNone/>
              <a:defRPr sz="1275">
                <a:solidFill>
                  <a:schemeClr val="tx1">
                    <a:tint val="75000"/>
                  </a:schemeClr>
                </a:solidFill>
              </a:defRPr>
            </a:lvl7pPr>
            <a:lvl8pPr marL="2857275" indent="0">
              <a:buNone/>
              <a:defRPr sz="1275">
                <a:solidFill>
                  <a:schemeClr val="tx1">
                    <a:tint val="75000"/>
                  </a:schemeClr>
                </a:solidFill>
              </a:defRPr>
            </a:lvl8pPr>
            <a:lvl9pPr marL="3265457" indent="0">
              <a:buNone/>
              <a:defRPr sz="1275">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6562207" y="2525059"/>
            <a:ext cx="2584174" cy="2908421"/>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Tree>
    <p:extLst>
      <p:ext uri="{BB962C8B-B14F-4D97-AF65-F5344CB8AC3E}">
        <p14:creationId xmlns:p14="http://schemas.microsoft.com/office/powerpoint/2010/main" val="37051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9144000" cy="5715000"/>
          </a:xfrm>
        </p:spPr>
        <p:txBody>
          <a:bodyPr anchor="ctr" anchorCtr="0"/>
          <a:lstStyle>
            <a:lvl1pPr marL="0" marR="0" indent="0" algn="ctr" defTabSz="816364"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sv-SE" dirty="0"/>
              <a:t>Insert picture by using Nordea Image Bank button or use as pink slide</a:t>
            </a:r>
            <a:endParaRPr lang="en-GB" dirty="0"/>
          </a:p>
        </p:txBody>
      </p:sp>
      <p:sp>
        <p:nvSpPr>
          <p:cNvPr id="2" name="Title 1"/>
          <p:cNvSpPr>
            <a:spLocks noGrp="1"/>
          </p:cNvSpPr>
          <p:nvPr>
            <p:ph type="title"/>
          </p:nvPr>
        </p:nvSpPr>
        <p:spPr>
          <a:xfrm>
            <a:off x="1403648" y="908790"/>
            <a:ext cx="6300000" cy="833807"/>
          </a:xfrm>
        </p:spPr>
        <p:txBody>
          <a:bodyPr anchor="b" anchorCtr="0">
            <a:noAutofit/>
          </a:bodyPr>
          <a:lstStyle>
            <a:lvl1pPr algn="ctr">
              <a:defRPr sz="2174"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403648" y="1800000"/>
            <a:ext cx="6300000" cy="600000"/>
          </a:xfrm>
        </p:spPr>
        <p:txBody>
          <a:bodyPr anchor="t" anchorCtr="0">
            <a:noAutofit/>
          </a:bodyPr>
          <a:lstStyle>
            <a:lvl1pPr marL="0" indent="0" algn="ctr">
              <a:buNone/>
              <a:defRPr sz="1425" b="1">
                <a:solidFill>
                  <a:schemeClr val="tx2"/>
                </a:solidFill>
              </a:defRPr>
            </a:lvl1pPr>
            <a:lvl2pPr marL="408182" indent="0">
              <a:buNone/>
              <a:defRPr sz="1575">
                <a:solidFill>
                  <a:schemeClr val="tx1">
                    <a:tint val="75000"/>
                  </a:schemeClr>
                </a:solidFill>
              </a:defRPr>
            </a:lvl2pPr>
            <a:lvl3pPr marL="816364" indent="0">
              <a:buNone/>
              <a:defRPr sz="1425">
                <a:solidFill>
                  <a:schemeClr val="tx1">
                    <a:tint val="75000"/>
                  </a:schemeClr>
                </a:solidFill>
              </a:defRPr>
            </a:lvl3pPr>
            <a:lvl4pPr marL="1224546" indent="0">
              <a:buNone/>
              <a:defRPr sz="1275">
                <a:solidFill>
                  <a:schemeClr val="tx1">
                    <a:tint val="75000"/>
                  </a:schemeClr>
                </a:solidFill>
              </a:defRPr>
            </a:lvl4pPr>
            <a:lvl5pPr marL="1632728" indent="0">
              <a:buNone/>
              <a:defRPr sz="1275">
                <a:solidFill>
                  <a:schemeClr val="tx1">
                    <a:tint val="75000"/>
                  </a:schemeClr>
                </a:solidFill>
              </a:defRPr>
            </a:lvl5pPr>
            <a:lvl6pPr marL="2040911" indent="0">
              <a:buNone/>
              <a:defRPr sz="1275">
                <a:solidFill>
                  <a:schemeClr val="tx1">
                    <a:tint val="75000"/>
                  </a:schemeClr>
                </a:solidFill>
              </a:defRPr>
            </a:lvl6pPr>
            <a:lvl7pPr marL="2449093" indent="0">
              <a:buNone/>
              <a:defRPr sz="1275">
                <a:solidFill>
                  <a:schemeClr val="tx1">
                    <a:tint val="75000"/>
                  </a:schemeClr>
                </a:solidFill>
              </a:defRPr>
            </a:lvl7pPr>
            <a:lvl8pPr marL="2857275" indent="0">
              <a:buNone/>
              <a:defRPr sz="1275">
                <a:solidFill>
                  <a:schemeClr val="tx1">
                    <a:tint val="75000"/>
                  </a:schemeClr>
                </a:solidFill>
              </a:defRPr>
            </a:lvl8pPr>
            <a:lvl9pPr marL="3265457" indent="0">
              <a:buNone/>
              <a:defRPr sz="1275">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491993"/>
            <a:ext cx="9150617" cy="2965293"/>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Tree>
    <p:extLst>
      <p:ext uri="{BB962C8B-B14F-4D97-AF65-F5344CB8AC3E}">
        <p14:creationId xmlns:p14="http://schemas.microsoft.com/office/powerpoint/2010/main" val="242398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010635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7505"/>
            <a:ext cx="5146724" cy="1890183"/>
          </a:xfrm>
        </p:spPr>
        <p:txBody>
          <a:bodyPr>
            <a:noAutofit/>
          </a:bodyPr>
          <a:lstStyle>
            <a:lvl1pPr algn="ctr">
              <a:defRPr sz="2249">
                <a:solidFill>
                  <a:srgbClr val="0000A0"/>
                </a:solidFill>
              </a:defRPr>
            </a:lvl1pPr>
          </a:lstStyle>
          <a:p>
            <a:r>
              <a:rPr lang="en-GB" dirty="0"/>
              <a:t>Click and type quote</a:t>
            </a:r>
          </a:p>
        </p:txBody>
      </p:sp>
      <p:sp>
        <p:nvSpPr>
          <p:cNvPr id="6" name="Text Placeholder 9"/>
          <p:cNvSpPr>
            <a:spLocks noGrp="1"/>
          </p:cNvSpPr>
          <p:nvPr>
            <p:ph type="body" sz="quarter" idx="13" hasCustomPrompt="1"/>
          </p:nvPr>
        </p:nvSpPr>
        <p:spPr>
          <a:xfrm>
            <a:off x="1980387" y="2977440"/>
            <a:ext cx="5146724" cy="449896"/>
          </a:xfrm>
        </p:spPr>
        <p:txBody>
          <a:bodyPr>
            <a:noAutofit/>
          </a:bodyPr>
          <a:lstStyle>
            <a:lvl1pPr marL="0" indent="0" algn="ctr">
              <a:buFontTx/>
              <a:buNone/>
              <a:defRPr b="1">
                <a:solidFill>
                  <a:srgbClr val="8B8A8D"/>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183214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8789"/>
            <a:ext cx="5146724" cy="1889563"/>
          </a:xfrm>
        </p:spPr>
        <p:txBody>
          <a:bodyPr>
            <a:noAutofit/>
          </a:bodyPr>
          <a:lstStyle>
            <a:lvl1pPr algn="ctr">
              <a:defRPr sz="2249">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GB" smtClean="0">
                <a:solidFill>
                  <a:prstClr val="white"/>
                </a:solidFill>
              </a:rPr>
              <a:pPr>
                <a:buClr>
                  <a:prstClr val="black"/>
                </a:buClr>
              </a:pPr>
              <a:t>‹#›</a:t>
            </a:fld>
            <a:endParaRPr lang="en-GB" dirty="0">
              <a:solidFill>
                <a:prstClr val="white"/>
              </a:solidFill>
            </a:endParaRPr>
          </a:p>
        </p:txBody>
      </p:sp>
      <p:sp>
        <p:nvSpPr>
          <p:cNvPr id="6" name="Text Placeholder 9"/>
          <p:cNvSpPr>
            <a:spLocks noGrp="1"/>
          </p:cNvSpPr>
          <p:nvPr>
            <p:ph type="body" sz="quarter" idx="13" hasCustomPrompt="1"/>
          </p:nvPr>
        </p:nvSpPr>
        <p:spPr>
          <a:xfrm>
            <a:off x="1980387" y="2977440"/>
            <a:ext cx="5146724" cy="449896"/>
          </a:xfrm>
        </p:spPr>
        <p:txBody>
          <a:bodyPr>
            <a:noAutofit/>
          </a:bodyPr>
          <a:lstStyle>
            <a:lvl1pPr marL="0" indent="0" algn="ctr">
              <a:buFontTx/>
              <a:buNone/>
              <a:defRPr b="1">
                <a:solidFill>
                  <a:schemeClr val="bg1"/>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8015362" y="5323185"/>
            <a:ext cx="647597" cy="150050"/>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GB" dirty="0">
              <a:solidFill>
                <a:prstClr val="white"/>
              </a:solidFill>
            </a:endParaRPr>
          </a:p>
        </p:txBody>
      </p:sp>
    </p:spTree>
    <p:extLst>
      <p:ext uri="{BB962C8B-B14F-4D97-AF65-F5344CB8AC3E}">
        <p14:creationId xmlns:p14="http://schemas.microsoft.com/office/powerpoint/2010/main" val="3106967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138507"/>
            <a:ext cx="5146724" cy="1938920"/>
          </a:xfrm>
        </p:spPr>
        <p:txBody>
          <a:bodyPr>
            <a:noAutofit/>
          </a:bodyPr>
          <a:lstStyle>
            <a:lvl1pPr algn="ctr">
              <a:defRPr sz="2249">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GB" smtClean="0">
                <a:solidFill>
                  <a:prstClr val="white"/>
                </a:solidFill>
              </a:rPr>
              <a:pPr>
                <a:buClr>
                  <a:prstClr val="black"/>
                </a:buClr>
              </a:pPr>
              <a:t>‹#›</a:t>
            </a:fld>
            <a:endParaRPr lang="en-GB" dirty="0">
              <a:solidFill>
                <a:prstClr val="white"/>
              </a:solidFill>
            </a:endParaRPr>
          </a:p>
        </p:txBody>
      </p:sp>
      <p:sp>
        <p:nvSpPr>
          <p:cNvPr id="6" name="Text Placeholder 9"/>
          <p:cNvSpPr>
            <a:spLocks noGrp="1"/>
          </p:cNvSpPr>
          <p:nvPr>
            <p:ph type="body" sz="quarter" idx="13" hasCustomPrompt="1"/>
          </p:nvPr>
        </p:nvSpPr>
        <p:spPr>
          <a:xfrm>
            <a:off x="1980387" y="2257373"/>
            <a:ext cx="5146724" cy="449896"/>
          </a:xfrm>
        </p:spPr>
        <p:txBody>
          <a:bodyPr>
            <a:noAutofit/>
          </a:bodyPr>
          <a:lstStyle>
            <a:lvl1pPr marL="0" indent="0" algn="ctr">
              <a:buFontTx/>
              <a:buNone/>
              <a:defRPr b="1">
                <a:solidFill>
                  <a:schemeClr val="bg1"/>
                </a:solidFill>
              </a:defRPr>
            </a:lvl1pPr>
            <a:lvl2pPr marL="192842" indent="0">
              <a:buFontTx/>
              <a:buNone/>
              <a:defRPr b="1">
                <a:solidFill>
                  <a:schemeClr val="accent4"/>
                </a:solidFill>
              </a:defRPr>
            </a:lvl2pPr>
            <a:lvl3pPr marL="385684" indent="0">
              <a:buFontTx/>
              <a:buNone/>
              <a:defRPr b="1">
                <a:solidFill>
                  <a:schemeClr val="accent4"/>
                </a:solidFill>
              </a:defRPr>
            </a:lvl3pPr>
            <a:lvl4pPr marL="578526" indent="0">
              <a:buFontTx/>
              <a:buNone/>
              <a:defRPr b="1">
                <a:solidFill>
                  <a:schemeClr val="accent4"/>
                </a:solidFill>
              </a:defRPr>
            </a:lvl4pPr>
            <a:lvl5pPr marL="771368"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2789580"/>
            <a:ext cx="9151142" cy="2202146"/>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37" name="Logotype, static"/>
          <p:cNvGrpSpPr/>
          <p:nvPr userDrawn="1"/>
        </p:nvGrpSpPr>
        <p:grpSpPr>
          <a:xfrm>
            <a:off x="8015362" y="5323185"/>
            <a:ext cx="647597" cy="150050"/>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GB" dirty="0">
              <a:solidFill>
                <a:prstClr val="white"/>
              </a:solidFill>
            </a:endParaRPr>
          </a:p>
        </p:txBody>
      </p:sp>
    </p:spTree>
    <p:extLst>
      <p:ext uri="{BB962C8B-B14F-4D97-AF65-F5344CB8AC3E}">
        <p14:creationId xmlns:p14="http://schemas.microsoft.com/office/powerpoint/2010/main" val="42139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6562207" y="2525059"/>
            <a:ext cx="2584174" cy="2908421"/>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sp>
        <p:nvSpPr>
          <p:cNvPr id="2" name="Title 1"/>
          <p:cNvSpPr>
            <a:spLocks noGrp="1"/>
          </p:cNvSpPr>
          <p:nvPr>
            <p:ph type="ctrTitle"/>
          </p:nvPr>
        </p:nvSpPr>
        <p:spPr>
          <a:xfrm>
            <a:off x="485874" y="1114962"/>
            <a:ext cx="5398594" cy="662742"/>
          </a:xfrm>
        </p:spPr>
        <p:txBody>
          <a:bodyPr/>
          <a:lstStyle>
            <a:lvl1pPr>
              <a:defRPr sz="2174">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85874" y="1777594"/>
            <a:ext cx="5398594" cy="599861"/>
          </a:xfrm>
        </p:spPr>
        <p:txBody>
          <a:bodyPr/>
          <a:lstStyle>
            <a:lvl1pPr marL="0" indent="0" algn="l">
              <a:spcBef>
                <a:spcPts val="0"/>
              </a:spcBef>
              <a:buNone/>
              <a:defRPr b="1">
                <a:solidFill>
                  <a:schemeClr val="tx2"/>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485876" y="2579402"/>
            <a:ext cx="1349817" cy="1049757"/>
          </a:xfrm>
        </p:spPr>
        <p:txBody>
          <a:bodyPr>
            <a:noAutofit/>
          </a:bodyPr>
          <a:lstStyle>
            <a:lvl1pPr marL="0" indent="0">
              <a:spcBef>
                <a:spcPts val="0"/>
              </a:spcBef>
              <a:buNone/>
              <a:defRPr sz="675">
                <a:solidFill>
                  <a:schemeClr val="tx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034387" y="2579402"/>
            <a:ext cx="1349817" cy="1049757"/>
          </a:xfrm>
        </p:spPr>
        <p:txBody>
          <a:bodyPr>
            <a:noAutofit/>
          </a:bodyPr>
          <a:lstStyle>
            <a:lvl1pPr marL="0" indent="0">
              <a:spcBef>
                <a:spcPts val="0"/>
              </a:spcBef>
              <a:buNone/>
              <a:defRPr sz="675">
                <a:solidFill>
                  <a:schemeClr val="tx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grpSp>
        <p:nvGrpSpPr>
          <p:cNvPr id="30" name="Logotype"/>
          <p:cNvGrpSpPr/>
          <p:nvPr userDrawn="1"/>
        </p:nvGrpSpPr>
        <p:grpSpPr>
          <a:xfrm>
            <a:off x="480478" y="443897"/>
            <a:ext cx="1037759" cy="240452"/>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90153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2"/>
            <a:ext cx="5398594" cy="662847"/>
          </a:xfrm>
        </p:spPr>
        <p:txBody>
          <a:bodyPr/>
          <a:lstStyle>
            <a:lvl1pPr>
              <a:defRPr sz="2174">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485874" y="1777594"/>
            <a:ext cx="5398594" cy="599861"/>
          </a:xfrm>
        </p:spPr>
        <p:txBody>
          <a:bodyPr/>
          <a:lstStyle>
            <a:lvl1pPr marL="0" indent="0" algn="l">
              <a:spcBef>
                <a:spcPts val="0"/>
              </a:spcBef>
              <a:buNone/>
              <a:defRPr b="1">
                <a:solidFill>
                  <a:srgbClr val="FFFFFF"/>
                </a:solidFill>
              </a:defRPr>
            </a:lvl1pPr>
            <a:lvl2pPr marL="408182" indent="0" algn="ctr">
              <a:buNone/>
              <a:defRPr>
                <a:solidFill>
                  <a:schemeClr val="tx1">
                    <a:tint val="75000"/>
                  </a:schemeClr>
                </a:solidFill>
              </a:defRPr>
            </a:lvl2pPr>
            <a:lvl3pPr marL="816364" indent="0" algn="ctr">
              <a:buNone/>
              <a:defRPr>
                <a:solidFill>
                  <a:schemeClr val="tx1">
                    <a:tint val="75000"/>
                  </a:schemeClr>
                </a:solidFill>
              </a:defRPr>
            </a:lvl3pPr>
            <a:lvl4pPr marL="1224546" indent="0" algn="ctr">
              <a:buNone/>
              <a:defRPr>
                <a:solidFill>
                  <a:schemeClr val="tx1">
                    <a:tint val="75000"/>
                  </a:schemeClr>
                </a:solidFill>
              </a:defRPr>
            </a:lvl4pPr>
            <a:lvl5pPr marL="1632728" indent="0" algn="ctr">
              <a:buNone/>
              <a:defRPr>
                <a:solidFill>
                  <a:schemeClr val="tx1">
                    <a:tint val="75000"/>
                  </a:schemeClr>
                </a:solidFill>
              </a:defRPr>
            </a:lvl5pPr>
            <a:lvl6pPr marL="2040911" indent="0" algn="ctr">
              <a:buNone/>
              <a:defRPr>
                <a:solidFill>
                  <a:schemeClr val="tx1">
                    <a:tint val="75000"/>
                  </a:schemeClr>
                </a:solidFill>
              </a:defRPr>
            </a:lvl6pPr>
            <a:lvl7pPr marL="2449093" indent="0" algn="ctr">
              <a:buNone/>
              <a:defRPr>
                <a:solidFill>
                  <a:schemeClr val="tx1">
                    <a:tint val="75000"/>
                  </a:schemeClr>
                </a:solidFill>
              </a:defRPr>
            </a:lvl7pPr>
            <a:lvl8pPr marL="2857275" indent="0" algn="ctr">
              <a:buNone/>
              <a:defRPr>
                <a:solidFill>
                  <a:schemeClr val="tx1">
                    <a:tint val="75000"/>
                  </a:schemeClr>
                </a:solidFill>
              </a:defRPr>
            </a:lvl8pPr>
            <a:lvl9pPr marL="3265457"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485876" y="2579402"/>
            <a:ext cx="1349817" cy="1049757"/>
          </a:xfrm>
        </p:spPr>
        <p:txBody>
          <a:bodyPr>
            <a:noAutofit/>
          </a:bodyPr>
          <a:lstStyle>
            <a:lvl1pPr marL="0" indent="0">
              <a:spcBef>
                <a:spcPts val="0"/>
              </a:spcBef>
              <a:buNone/>
              <a:defRPr sz="675">
                <a:solidFill>
                  <a:schemeClr val="bg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034387" y="2579402"/>
            <a:ext cx="1349817" cy="1049757"/>
          </a:xfrm>
        </p:spPr>
        <p:txBody>
          <a:bodyPr>
            <a:noAutofit/>
          </a:bodyPr>
          <a:lstStyle>
            <a:lvl1pPr marL="0" indent="0">
              <a:spcBef>
                <a:spcPts val="0"/>
              </a:spcBef>
              <a:buNone/>
              <a:defRPr sz="675">
                <a:solidFill>
                  <a:schemeClr val="bg1"/>
                </a:solidFill>
              </a:defRPr>
            </a:lvl1pPr>
            <a:lvl2pPr marL="192842" indent="0">
              <a:buNone/>
              <a:defRPr sz="675">
                <a:solidFill>
                  <a:schemeClr val="bg1"/>
                </a:solidFill>
              </a:defRPr>
            </a:lvl2pPr>
            <a:lvl3pPr marL="385684" indent="0">
              <a:buNone/>
              <a:defRPr sz="675">
                <a:solidFill>
                  <a:schemeClr val="bg1"/>
                </a:solidFill>
              </a:defRPr>
            </a:lvl3pPr>
            <a:lvl4pPr marL="578526" indent="0">
              <a:buNone/>
              <a:defRPr sz="675">
                <a:solidFill>
                  <a:schemeClr val="bg1"/>
                </a:solidFill>
              </a:defRPr>
            </a:lvl4pPr>
            <a:lvl5pPr marL="771368" indent="0">
              <a:buNone/>
              <a:defRPr sz="675">
                <a:solidFill>
                  <a:schemeClr val="bg1"/>
                </a:solidFill>
              </a:defRPr>
            </a:lvl5pPr>
          </a:lstStyle>
          <a:p>
            <a:pPr lvl="0"/>
            <a:r>
              <a:rPr lang="en-GB" dirty="0"/>
              <a:t>Disclaimer text</a:t>
            </a:r>
          </a:p>
        </p:txBody>
      </p:sp>
      <p:grpSp>
        <p:nvGrpSpPr>
          <p:cNvPr id="16" name="Pulse"/>
          <p:cNvGrpSpPr/>
          <p:nvPr userDrawn="1"/>
        </p:nvGrpSpPr>
        <p:grpSpPr>
          <a:xfrm>
            <a:off x="6562207" y="2525059"/>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GB" sz="1575" dirty="0">
                <a:solidFill>
                  <a:prstClr val="black"/>
                </a:solidFill>
              </a:endParaRPr>
            </a:p>
          </p:txBody>
        </p:sp>
      </p:grpSp>
      <p:grpSp>
        <p:nvGrpSpPr>
          <p:cNvPr id="18" name="Logotype"/>
          <p:cNvGrpSpPr/>
          <p:nvPr userDrawn="1"/>
        </p:nvGrpSpPr>
        <p:grpSpPr>
          <a:xfrm>
            <a:off x="480890" y="442501"/>
            <a:ext cx="1037759" cy="240452"/>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Tree>
    <p:extLst>
      <p:ext uri="{BB962C8B-B14F-4D97-AF65-F5344CB8AC3E}">
        <p14:creationId xmlns:p14="http://schemas.microsoft.com/office/powerpoint/2010/main" val="3816724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9" name="Text Placeholder 8"/>
          <p:cNvSpPr>
            <a:spLocks noGrp="1"/>
          </p:cNvSpPr>
          <p:nvPr>
            <p:ph type="body" sz="quarter" idx="14"/>
          </p:nvPr>
        </p:nvSpPr>
        <p:spPr>
          <a:xfrm>
            <a:off x="502313" y="1109938"/>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13"/>
          <p:cNvSpPr>
            <a:spLocks noGrp="1"/>
          </p:cNvSpPr>
          <p:nvPr>
            <p:ph type="body" sz="quarter" idx="19"/>
          </p:nvPr>
        </p:nvSpPr>
        <p:spPr>
          <a:xfrm>
            <a:off x="485874" y="3522384"/>
            <a:ext cx="2618318" cy="194955"/>
          </a:xfrm>
        </p:spPr>
        <p:txBody>
          <a:bodyPr/>
          <a:lstStyle>
            <a:lvl1pPr marL="0" indent="0">
              <a:buNone/>
              <a:defRPr/>
            </a:lvl1pPr>
          </a:lstStyle>
          <a:p>
            <a:pPr lvl="0"/>
            <a:r>
              <a:rPr lang="en-GB" dirty="0"/>
              <a:t>Click to edit Master text styles</a:t>
            </a:r>
          </a:p>
        </p:txBody>
      </p:sp>
      <p:sp>
        <p:nvSpPr>
          <p:cNvPr id="11" name="Text Placeholder 13"/>
          <p:cNvSpPr>
            <a:spLocks noGrp="1"/>
          </p:cNvSpPr>
          <p:nvPr>
            <p:ph type="body" sz="quarter" idx="20"/>
          </p:nvPr>
        </p:nvSpPr>
        <p:spPr>
          <a:xfrm>
            <a:off x="3269497" y="3537621"/>
            <a:ext cx="2618318" cy="194955"/>
          </a:xfrm>
        </p:spPr>
        <p:txBody>
          <a:bodyPr/>
          <a:lstStyle>
            <a:lvl1pPr marL="0" indent="0">
              <a:buNone/>
              <a:defRPr/>
            </a:lvl1pPr>
          </a:lstStyle>
          <a:p>
            <a:pPr lvl="0"/>
            <a:r>
              <a:rPr lang="en-GB" dirty="0"/>
              <a:t>Click to edit Master text styles</a:t>
            </a:r>
          </a:p>
        </p:txBody>
      </p:sp>
      <p:sp>
        <p:nvSpPr>
          <p:cNvPr id="12" name="Text Placeholder 13"/>
          <p:cNvSpPr>
            <a:spLocks noGrp="1"/>
          </p:cNvSpPr>
          <p:nvPr>
            <p:ph type="body" sz="quarter" idx="21"/>
          </p:nvPr>
        </p:nvSpPr>
        <p:spPr>
          <a:xfrm>
            <a:off x="6053120" y="3532542"/>
            <a:ext cx="2618318" cy="194955"/>
          </a:xfrm>
        </p:spPr>
        <p:txBody>
          <a:bodyPr/>
          <a:lstStyle>
            <a:lvl1pPr marL="0" indent="0">
              <a:buNone/>
              <a:defRPr/>
            </a:lvl1pPr>
          </a:lstStyle>
          <a:p>
            <a:pPr lvl="0"/>
            <a:r>
              <a:rPr lang="en-GB" dirty="0"/>
              <a:t>Click to edit Master text styles</a:t>
            </a:r>
          </a:p>
        </p:txBody>
      </p:sp>
      <p:sp>
        <p:nvSpPr>
          <p:cNvPr id="13" name="Text Placeholder 8"/>
          <p:cNvSpPr>
            <a:spLocks noGrp="1"/>
          </p:cNvSpPr>
          <p:nvPr>
            <p:ph type="body" sz="quarter" idx="22"/>
          </p:nvPr>
        </p:nvSpPr>
        <p:spPr>
          <a:xfrm>
            <a:off x="3285936" y="1114822"/>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8"/>
          <p:cNvSpPr>
            <a:spLocks noGrp="1"/>
          </p:cNvSpPr>
          <p:nvPr>
            <p:ph type="body" sz="quarter" idx="23"/>
          </p:nvPr>
        </p:nvSpPr>
        <p:spPr>
          <a:xfrm>
            <a:off x="6051276" y="1120095"/>
            <a:ext cx="2618318" cy="2262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407975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4963"/>
            <a:ext cx="5398594" cy="625038"/>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sp>
        <p:nvSpPr>
          <p:cNvPr id="8" name="AutoShape 3"/>
          <p:cNvSpPr>
            <a:spLocks noChangeAspect="1" noChangeArrowheads="1" noTextEdit="1"/>
          </p:cNvSpPr>
          <p:nvPr userDrawn="1"/>
        </p:nvSpPr>
        <p:spPr bwMode="auto">
          <a:xfrm>
            <a:off x="6243204" y="2378054"/>
            <a:ext cx="2996023" cy="3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nvGrpSpPr>
          <p:cNvPr id="17" name="Pulse"/>
          <p:cNvGrpSpPr/>
          <p:nvPr userDrawn="1"/>
        </p:nvGrpSpPr>
        <p:grpSpPr>
          <a:xfrm>
            <a:off x="6562208" y="2524866"/>
            <a:ext cx="2584174" cy="2908421"/>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27" name="Logotype"/>
          <p:cNvGrpSpPr/>
          <p:nvPr userDrawn="1"/>
        </p:nvGrpSpPr>
        <p:grpSpPr>
          <a:xfrm>
            <a:off x="480890" y="442308"/>
            <a:ext cx="1037759" cy="240452"/>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794181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pPr>
              <a:buClr>
                <a:prstClr val="black"/>
              </a:buClr>
            </a:pPr>
            <a:fld id="{D14BCCD3-0010-4FBA-B965-2126ADC31932}" type="slidenum">
              <a:rPr lang="en-US" smtClean="0"/>
              <a:pPr>
                <a:buClr>
                  <a:prstClr val="black"/>
                </a:buClr>
              </a:pPr>
              <a:t>‹#›</a:t>
            </a:fld>
            <a:endParaRPr lang="en-US" dirty="0"/>
          </a:p>
        </p:txBody>
      </p:sp>
      <p:sp>
        <p:nvSpPr>
          <p:cNvPr id="4" name="Title 3"/>
          <p:cNvSpPr>
            <a:spLocks noGrp="1"/>
          </p:cNvSpPr>
          <p:nvPr>
            <p:ph type="title"/>
          </p:nvPr>
        </p:nvSpPr>
        <p:spPr/>
        <p:txBody>
          <a:bodyPr/>
          <a:lstStyle/>
          <a:p>
            <a:r>
              <a:rPr lang="en-US"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pPr>
              <a:buClr>
                <a:prstClr val="black"/>
              </a:buClr>
            </a:pPr>
            <a:endParaRPr lang="en-US" dirty="0"/>
          </a:p>
        </p:txBody>
      </p:sp>
    </p:spTree>
    <p:extLst>
      <p:ext uri="{BB962C8B-B14F-4D97-AF65-F5344CB8AC3E}">
        <p14:creationId xmlns:p14="http://schemas.microsoft.com/office/powerpoint/2010/main" val="197446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5873" y="1109745"/>
            <a:ext cx="5398594" cy="36891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4" name="Footer Placeholder 3"/>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3102934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5"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2793"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5" name="Footer Placeholder 4"/>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124050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85873" y="1109938"/>
            <a:ext cx="5398594" cy="368914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3"/>
          <p:cNvSpPr>
            <a:spLocks noGrp="1"/>
          </p:cNvSpPr>
          <p:nvPr>
            <p:ph type="ftr" sz="quarter" idx="13"/>
          </p:nvPr>
        </p:nvSpPr>
        <p:spPr/>
        <p:txBody>
          <a:bodyPr/>
          <a:lstStyle/>
          <a:p>
            <a:pPr>
              <a:buClr>
                <a:prstClr val="black"/>
              </a:buClr>
            </a:pPr>
            <a:endParaRPr lang="en-GB" dirty="0"/>
          </a:p>
        </p:txBody>
      </p:sp>
      <p:sp>
        <p:nvSpPr>
          <p:cNvPr id="7"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240955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4"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268849"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6" name="Content Placeholder 3"/>
          <p:cNvSpPr>
            <a:spLocks noGrp="1"/>
          </p:cNvSpPr>
          <p:nvPr>
            <p:ph sz="half" idx="13" hasCustomPrompt="1"/>
          </p:nvPr>
        </p:nvSpPr>
        <p:spPr>
          <a:xfrm>
            <a:off x="6049125"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p>
            <a:pPr>
              <a:buClr>
                <a:prstClr val="black"/>
              </a:buClr>
            </a:pPr>
            <a:endParaRPr lang="en-US" dirty="0"/>
          </a:p>
        </p:txBody>
      </p:sp>
    </p:spTree>
    <p:extLst>
      <p:ext uri="{BB962C8B-B14F-4D97-AF65-F5344CB8AC3E}">
        <p14:creationId xmlns:p14="http://schemas.microsoft.com/office/powerpoint/2010/main" val="292856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3" name="Footer Placeholder 2"/>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2655434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2" name="Footer Placeholder 1"/>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3675070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642793" y="1109745"/>
            <a:ext cx="4021953" cy="3692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485875" y="1109745"/>
            <a:ext cx="4021953" cy="3689146"/>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6" name="Footer Placeholder 5"/>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608875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5876"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5"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4642793" y="1109745"/>
            <a:ext cx="4021953" cy="3689146"/>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3" name="Footer Placeholder 2"/>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323946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85876"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4"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6049125" y="1109744"/>
            <a:ext cx="2618318" cy="1769590"/>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8" name="Content Placeholder 3"/>
          <p:cNvSpPr>
            <a:spLocks noGrp="1"/>
          </p:cNvSpPr>
          <p:nvPr>
            <p:ph sz="half" idx="15" hasCustomPrompt="1"/>
          </p:nvPr>
        </p:nvSpPr>
        <p:spPr>
          <a:xfrm>
            <a:off x="3268849"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9"/>
          <p:cNvSpPr>
            <a:spLocks noGrp="1"/>
          </p:cNvSpPr>
          <p:nvPr>
            <p:ph type="pic" sz="quarter" idx="16" hasCustomPrompt="1"/>
          </p:nvPr>
        </p:nvSpPr>
        <p:spPr>
          <a:xfrm>
            <a:off x="6049125" y="3029299"/>
            <a:ext cx="2618318" cy="1769590"/>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5" name="Footer Placeholder 4"/>
          <p:cNvSpPr>
            <a:spLocks noGrp="1"/>
          </p:cNvSpPr>
          <p:nvPr>
            <p:ph type="ftr" sz="quarter" idx="17"/>
          </p:nvPr>
        </p:nvSpPr>
        <p:spPr/>
        <p:txBody>
          <a:bodyPr/>
          <a:lstStyle/>
          <a:p>
            <a:pPr>
              <a:buClr>
                <a:prstClr val="black"/>
              </a:buClr>
            </a:pPr>
            <a:endParaRPr lang="en-US" dirty="0"/>
          </a:p>
        </p:txBody>
      </p:sp>
    </p:spTree>
    <p:extLst>
      <p:ext uri="{BB962C8B-B14F-4D97-AF65-F5344CB8AC3E}">
        <p14:creationId xmlns:p14="http://schemas.microsoft.com/office/powerpoint/2010/main" val="1711825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874" y="1649619"/>
            <a:ext cx="8178870" cy="3149271"/>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2" name="Title 1"/>
          <p:cNvSpPr>
            <a:spLocks noGrp="1"/>
          </p:cNvSpPr>
          <p:nvPr>
            <p:ph type="title"/>
          </p:nvPr>
        </p:nvSpPr>
        <p:spPr>
          <a:xfrm>
            <a:off x="1871963" y="331229"/>
            <a:ext cx="5398594" cy="786483"/>
          </a:xfrm>
        </p:spPr>
        <p:txBody>
          <a:bodyPr>
            <a:noAutofit/>
          </a:bodyPr>
          <a:lstStyle>
            <a:lvl1pPr algn="ctr">
              <a:defRPr sz="2174"/>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9" name="Text Placeholder 9"/>
          <p:cNvSpPr>
            <a:spLocks noGrp="1"/>
          </p:cNvSpPr>
          <p:nvPr>
            <p:ph type="body" sz="quarter" idx="13" hasCustomPrompt="1"/>
          </p:nvPr>
        </p:nvSpPr>
        <p:spPr>
          <a:xfrm>
            <a:off x="1871963" y="1237696"/>
            <a:ext cx="5398594" cy="300303"/>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Click to add subtitle</a:t>
            </a:r>
          </a:p>
        </p:txBody>
      </p:sp>
      <p:sp>
        <p:nvSpPr>
          <p:cNvPr id="4" name="Footer Placeholder 3"/>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95165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1871963" y="331229"/>
            <a:ext cx="5398594" cy="786483"/>
          </a:xfrm>
        </p:spPr>
        <p:txBody>
          <a:bodyPr>
            <a:noAutofit/>
          </a:bodyPr>
          <a:lstStyle>
            <a:lvl1pPr algn="ctr">
              <a:defRPr sz="2174"/>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9" name="Text Placeholder 9"/>
          <p:cNvSpPr>
            <a:spLocks noGrp="1"/>
          </p:cNvSpPr>
          <p:nvPr>
            <p:ph type="body" sz="quarter" idx="13" hasCustomPrompt="1"/>
          </p:nvPr>
        </p:nvSpPr>
        <p:spPr>
          <a:xfrm>
            <a:off x="1871963" y="1237696"/>
            <a:ext cx="5398594" cy="300303"/>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Click to add subtitle</a:t>
            </a:r>
          </a:p>
        </p:txBody>
      </p:sp>
      <p:sp>
        <p:nvSpPr>
          <p:cNvPr id="10" name="Picture Placeholder 9"/>
          <p:cNvSpPr>
            <a:spLocks noGrp="1"/>
          </p:cNvSpPr>
          <p:nvPr>
            <p:ph type="pic" sz="quarter" idx="14" hasCustomPrompt="1"/>
          </p:nvPr>
        </p:nvSpPr>
        <p:spPr>
          <a:xfrm>
            <a:off x="1805058" y="1657644"/>
            <a:ext cx="1309159" cy="1649618"/>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8" name="Picture Placeholder 9"/>
          <p:cNvSpPr>
            <a:spLocks noGrp="1"/>
          </p:cNvSpPr>
          <p:nvPr>
            <p:ph type="pic" sz="quarter" idx="15" hasCustomPrompt="1"/>
          </p:nvPr>
        </p:nvSpPr>
        <p:spPr>
          <a:xfrm>
            <a:off x="3275748" y="1657645"/>
            <a:ext cx="2616312" cy="2519417"/>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11" name="Picture Placeholder 9"/>
          <p:cNvSpPr>
            <a:spLocks noGrp="1"/>
          </p:cNvSpPr>
          <p:nvPr>
            <p:ph type="pic" sz="quarter" idx="16" hasCustomPrompt="1"/>
          </p:nvPr>
        </p:nvSpPr>
        <p:spPr>
          <a:xfrm>
            <a:off x="6046425" y="1657644"/>
            <a:ext cx="1916501" cy="1649618"/>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12" name="Picture Placeholder 9"/>
          <p:cNvSpPr>
            <a:spLocks noGrp="1"/>
          </p:cNvSpPr>
          <p:nvPr>
            <p:ph type="pic" sz="quarter" idx="17" hasCustomPrompt="1"/>
          </p:nvPr>
        </p:nvSpPr>
        <p:spPr>
          <a:xfrm>
            <a:off x="6046426" y="3457429"/>
            <a:ext cx="1268670" cy="1109743"/>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4" name="Footer Placeholder 3"/>
          <p:cNvSpPr>
            <a:spLocks noGrp="1"/>
          </p:cNvSpPr>
          <p:nvPr>
            <p:ph type="ftr" sz="quarter" idx="18"/>
          </p:nvPr>
        </p:nvSpPr>
        <p:spPr/>
        <p:txBody>
          <a:bodyPr/>
          <a:lstStyle/>
          <a:p>
            <a:pPr>
              <a:buClr>
                <a:prstClr val="black"/>
              </a:buClr>
            </a:pPr>
            <a:endParaRPr lang="en-US" dirty="0"/>
          </a:p>
        </p:txBody>
      </p:sp>
    </p:spTree>
    <p:extLst>
      <p:ext uri="{BB962C8B-B14F-4D97-AF65-F5344CB8AC3E}">
        <p14:creationId xmlns:p14="http://schemas.microsoft.com/office/powerpoint/2010/main" val="2415739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23856"/>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0" name="Pulse"/>
          <p:cNvGrpSpPr/>
          <p:nvPr userDrawn="1"/>
        </p:nvGrpSpPr>
        <p:grpSpPr>
          <a:xfrm>
            <a:off x="6562208" y="2524866"/>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9" name="Logotype"/>
          <p:cNvGrpSpPr/>
          <p:nvPr userDrawn="1"/>
        </p:nvGrpSpPr>
        <p:grpSpPr>
          <a:xfrm>
            <a:off x="480890" y="442308"/>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2553482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23856"/>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lstStyle>
            <a:lvl1pPr marL="0" indent="0" algn="l">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60" name="Pulse"/>
          <p:cNvGrpSpPr/>
          <p:nvPr userDrawn="1"/>
        </p:nvGrpSpPr>
        <p:grpSpPr>
          <a:xfrm>
            <a:off x="1" y="2491800"/>
            <a:ext cx="9150617" cy="2965293"/>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1" name="Logotype"/>
          <p:cNvGrpSpPr/>
          <p:nvPr userDrawn="1"/>
        </p:nvGrpSpPr>
        <p:grpSpPr>
          <a:xfrm>
            <a:off x="480890" y="442308"/>
            <a:ext cx="1037759" cy="240452"/>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150151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Content Placeholder 2"/>
          <p:cNvSpPr>
            <a:spLocks noGrp="1"/>
          </p:cNvSpPr>
          <p:nvPr>
            <p:ph sz="half" idx="1"/>
          </p:nvPr>
        </p:nvSpPr>
        <p:spPr>
          <a:xfrm>
            <a:off x="485873"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642791"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3"/>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1326838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2381" y="0"/>
            <a:ext cx="9144000" cy="5715000"/>
          </a:xfrm>
        </p:spPr>
        <p:txBody>
          <a:bodyPr anchor="ctr" anchorCtr="0"/>
          <a:lstStyle>
            <a:lvl1pPr marL="0" indent="0" algn="ctr">
              <a:buNone/>
              <a:defRPr baseline="0">
                <a:solidFill>
                  <a:schemeClr val="tx1"/>
                </a:solidFill>
              </a:defRPr>
            </a:lvl1pPr>
          </a:lstStyle>
          <a:p>
            <a:r>
              <a:rPr lang="en-US" dirty="0"/>
              <a:t>Insert picture by using Nordea Image Bank button or use as pink slide</a:t>
            </a:r>
          </a:p>
        </p:txBody>
      </p:sp>
      <p:sp>
        <p:nvSpPr>
          <p:cNvPr id="2" name="Title 1"/>
          <p:cNvSpPr>
            <a:spLocks noGrp="1"/>
          </p:cNvSpPr>
          <p:nvPr>
            <p:ph type="ctrTitle"/>
          </p:nvPr>
        </p:nvSpPr>
        <p:spPr>
          <a:xfrm>
            <a:off x="485874" y="1115741"/>
            <a:ext cx="5398594" cy="623856"/>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0" name="Pulse"/>
          <p:cNvGrpSpPr/>
          <p:nvPr userDrawn="1"/>
        </p:nvGrpSpPr>
        <p:grpSpPr>
          <a:xfrm>
            <a:off x="6562208" y="2524866"/>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9" name="Logotype"/>
          <p:cNvGrpSpPr/>
          <p:nvPr userDrawn="1"/>
        </p:nvGrpSpPr>
        <p:grpSpPr>
          <a:xfrm>
            <a:off x="480890" y="442308"/>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65160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1"/>
            <a:ext cx="9172550" cy="5714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2" tIns="34271" rIns="68542" bIns="34271" rtlCol="0" anchor="ctr"/>
          <a:lstStyle/>
          <a:p>
            <a:pPr algn="ctr" defTabSz="816146" eaLnBrk="0" hangingPunct="0">
              <a:buClr>
                <a:prstClr val="black"/>
              </a:buClr>
            </a:pPr>
            <a:endParaRPr lang="en-US" sz="1575" b="1" dirty="0">
              <a:solidFill>
                <a:prstClr val="white"/>
              </a:solidFill>
            </a:endParaRPr>
          </a:p>
        </p:txBody>
      </p:sp>
      <p:sp>
        <p:nvSpPr>
          <p:cNvPr id="2" name="Title 1"/>
          <p:cNvSpPr>
            <a:spLocks noGrp="1"/>
          </p:cNvSpPr>
          <p:nvPr>
            <p:ph type="ctrTitle"/>
          </p:nvPr>
        </p:nvSpPr>
        <p:spPr>
          <a:xfrm>
            <a:off x="485874" y="3985541"/>
            <a:ext cx="5398594" cy="522254"/>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4528952"/>
            <a:ext cx="5398594" cy="300000"/>
          </a:xfrm>
        </p:spPr>
        <p:txBody>
          <a:bodyPr>
            <a:noAutofit/>
          </a:bodyPr>
          <a:lstStyle>
            <a:lvl1pPr marL="0" indent="0" algn="l">
              <a:buNone/>
              <a:defRPr b="1">
                <a:solidFill>
                  <a:schemeClr val="bg1"/>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4927295"/>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6" name="Pulse"/>
          <p:cNvGrpSpPr/>
          <p:nvPr userDrawn="1"/>
        </p:nvGrpSpPr>
        <p:grpSpPr>
          <a:xfrm>
            <a:off x="6562208" y="2524866"/>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28" name="Logotype"/>
          <p:cNvGrpSpPr/>
          <p:nvPr userDrawn="1"/>
        </p:nvGrpSpPr>
        <p:grpSpPr>
          <a:xfrm>
            <a:off x="4027708" y="248337"/>
            <a:ext cx="1037759" cy="240452"/>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415381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 y="782820"/>
            <a:ext cx="9142519" cy="31792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2" tIns="34271" rIns="68542" bIns="34271" rtlCol="0" anchor="ctr"/>
          <a:lstStyle/>
          <a:p>
            <a:pPr algn="ctr" defTabSz="816146" eaLnBrk="0" hangingPunct="0">
              <a:buClr>
                <a:prstClr val="black"/>
              </a:buClr>
            </a:pPr>
            <a:endParaRPr lang="en-US" sz="1575" b="1" dirty="0">
              <a:solidFill>
                <a:prstClr val="white"/>
              </a:solidFill>
            </a:endParaRPr>
          </a:p>
        </p:txBody>
      </p:sp>
      <p:sp>
        <p:nvSpPr>
          <p:cNvPr id="7" name="Picture Placeholder 6"/>
          <p:cNvSpPr>
            <a:spLocks noGrp="1"/>
          </p:cNvSpPr>
          <p:nvPr>
            <p:ph type="pic" sz="quarter" idx="15" hasCustomPrompt="1"/>
          </p:nvPr>
        </p:nvSpPr>
        <p:spPr>
          <a:xfrm>
            <a:off x="1" y="0"/>
            <a:ext cx="9150616" cy="5715000"/>
          </a:xfrm>
          <a:noFill/>
        </p:spPr>
        <p:txBody>
          <a:bodyPr anchor="ctr" anchorCtr="0"/>
          <a:lstStyle>
            <a:lvl1pPr marL="0" indent="0" algn="ctr">
              <a:buNone/>
              <a:defRPr>
                <a:solidFill>
                  <a:schemeClr val="tx1"/>
                </a:solidFill>
              </a:defRPr>
            </a:lvl1pPr>
          </a:lstStyle>
          <a:p>
            <a:r>
              <a:rPr lang="en-US" dirty="0"/>
              <a:t>Insert picture by using Nordea Image Bank button</a:t>
            </a:r>
          </a:p>
        </p:txBody>
      </p:sp>
      <p:sp>
        <p:nvSpPr>
          <p:cNvPr id="2" name="Title 1"/>
          <p:cNvSpPr>
            <a:spLocks noGrp="1"/>
          </p:cNvSpPr>
          <p:nvPr>
            <p:ph type="ctrTitle"/>
          </p:nvPr>
        </p:nvSpPr>
        <p:spPr>
          <a:xfrm>
            <a:off x="485874" y="3979074"/>
            <a:ext cx="5398594" cy="528721"/>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4528952"/>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4927295"/>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6" name="Pulse"/>
          <p:cNvGrpSpPr/>
          <p:nvPr userDrawn="1"/>
        </p:nvGrpSpPr>
        <p:grpSpPr>
          <a:xfrm>
            <a:off x="6562208" y="2524866"/>
            <a:ext cx="2584174" cy="2908421"/>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3" name="Logotype"/>
          <p:cNvGrpSpPr/>
          <p:nvPr userDrawn="1"/>
        </p:nvGrpSpPr>
        <p:grpSpPr>
          <a:xfrm>
            <a:off x="4027708" y="248337"/>
            <a:ext cx="1037759" cy="240452"/>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94975408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907311"/>
            <a:ext cx="6300000" cy="832689"/>
          </a:xfrm>
        </p:spPr>
        <p:txBody>
          <a:bodyPr anchor="b" anchorCtr="0">
            <a:noAutofit/>
          </a:bodyPr>
          <a:lstStyle>
            <a:lvl1pPr algn="ctr">
              <a:defRPr sz="2174" b="1" cap="none" baseline="0">
                <a:solidFill>
                  <a:schemeClr val="bg2"/>
                </a:solidFill>
              </a:defRPr>
            </a:lvl1pPr>
          </a:lstStyle>
          <a:p>
            <a:r>
              <a:rPr lang="en-US" dirty="0"/>
              <a:t>Click to edit Master title style</a:t>
            </a:r>
          </a:p>
        </p:txBody>
      </p:sp>
      <p:sp>
        <p:nvSpPr>
          <p:cNvPr id="3" name="Text Placeholder 2"/>
          <p:cNvSpPr>
            <a:spLocks noGrp="1"/>
          </p:cNvSpPr>
          <p:nvPr>
            <p:ph type="body" idx="1" hasCustomPrompt="1"/>
          </p:nvPr>
        </p:nvSpPr>
        <p:spPr>
          <a:xfrm>
            <a:off x="1403648" y="1800000"/>
            <a:ext cx="6300000" cy="600000"/>
          </a:xfrm>
        </p:spPr>
        <p:txBody>
          <a:bodyPr anchor="t" anchorCtr="0">
            <a:noAutofit/>
          </a:bodyPr>
          <a:lstStyle>
            <a:lvl1pPr marL="0" indent="0" algn="ctr">
              <a:buNone/>
              <a:defRPr sz="1425" b="1">
                <a:solidFill>
                  <a:schemeClr val="accent2"/>
                </a:solidFill>
              </a:defRPr>
            </a:lvl1pPr>
            <a:lvl2pPr marL="408073" indent="0">
              <a:buNone/>
              <a:defRPr sz="1575">
                <a:solidFill>
                  <a:schemeClr val="tx1">
                    <a:tint val="75000"/>
                  </a:schemeClr>
                </a:solidFill>
              </a:defRPr>
            </a:lvl2pPr>
            <a:lvl3pPr marL="816146" indent="0">
              <a:buNone/>
              <a:defRPr sz="1425">
                <a:solidFill>
                  <a:schemeClr val="tx1">
                    <a:tint val="75000"/>
                  </a:schemeClr>
                </a:solidFill>
              </a:defRPr>
            </a:lvl3pPr>
            <a:lvl4pPr marL="1224219" indent="0">
              <a:buNone/>
              <a:defRPr sz="1275">
                <a:solidFill>
                  <a:schemeClr val="tx1">
                    <a:tint val="75000"/>
                  </a:schemeClr>
                </a:solidFill>
              </a:defRPr>
            </a:lvl4pPr>
            <a:lvl5pPr marL="1632293" indent="0">
              <a:buNone/>
              <a:defRPr sz="1275">
                <a:solidFill>
                  <a:schemeClr val="tx1">
                    <a:tint val="75000"/>
                  </a:schemeClr>
                </a:solidFill>
              </a:defRPr>
            </a:lvl5pPr>
            <a:lvl6pPr marL="2040367" indent="0">
              <a:buNone/>
              <a:defRPr sz="1275">
                <a:solidFill>
                  <a:schemeClr val="tx1">
                    <a:tint val="75000"/>
                  </a:schemeClr>
                </a:solidFill>
              </a:defRPr>
            </a:lvl6pPr>
            <a:lvl7pPr marL="2448440" indent="0">
              <a:buNone/>
              <a:defRPr sz="1275">
                <a:solidFill>
                  <a:schemeClr val="tx1">
                    <a:tint val="75000"/>
                  </a:schemeClr>
                </a:solidFill>
              </a:defRPr>
            </a:lvl7pPr>
            <a:lvl8pPr marL="2856513" indent="0">
              <a:buNone/>
              <a:defRPr sz="1275">
                <a:solidFill>
                  <a:schemeClr val="tx1">
                    <a:tint val="75000"/>
                  </a:schemeClr>
                </a:solidFill>
              </a:defRPr>
            </a:lvl8pPr>
            <a:lvl9pPr marL="3264586" indent="0">
              <a:buNone/>
              <a:defRPr sz="1275">
                <a:solidFill>
                  <a:schemeClr val="tx1">
                    <a:tint val="75000"/>
                  </a:schemeClr>
                </a:solidFill>
              </a:defRPr>
            </a:lvl9pPr>
          </a:lstStyle>
          <a:p>
            <a:pPr lvl="0"/>
            <a:r>
              <a:rPr lang="en-US" dirty="0"/>
              <a:t>Click to edit Master text styles</a:t>
            </a:r>
          </a:p>
        </p:txBody>
      </p:sp>
      <p:grpSp>
        <p:nvGrpSpPr>
          <p:cNvPr id="11" name="Pulse"/>
          <p:cNvGrpSpPr/>
          <p:nvPr userDrawn="1"/>
        </p:nvGrpSpPr>
        <p:grpSpPr>
          <a:xfrm>
            <a:off x="6562208" y="2524866"/>
            <a:ext cx="2584174" cy="2908421"/>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Tree>
    <p:extLst>
      <p:ext uri="{BB962C8B-B14F-4D97-AF65-F5344CB8AC3E}">
        <p14:creationId xmlns:p14="http://schemas.microsoft.com/office/powerpoint/2010/main" val="237660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1" y="0"/>
            <a:ext cx="9144000" cy="5715000"/>
          </a:xfrm>
        </p:spPr>
        <p:txBody>
          <a:bodyPr anchor="ctr" anchorCtr="0"/>
          <a:lstStyle>
            <a:lvl1pPr marL="0" marR="0" indent="0" algn="ctr" defTabSz="816146"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en-US" dirty="0"/>
              <a:t>Insert picture by using Nordea Image Bank button or use as pink slide</a:t>
            </a:r>
          </a:p>
        </p:txBody>
      </p:sp>
      <p:sp>
        <p:nvSpPr>
          <p:cNvPr id="2" name="Title 1"/>
          <p:cNvSpPr>
            <a:spLocks noGrp="1"/>
          </p:cNvSpPr>
          <p:nvPr>
            <p:ph type="title"/>
          </p:nvPr>
        </p:nvSpPr>
        <p:spPr>
          <a:xfrm>
            <a:off x="1403648" y="908790"/>
            <a:ext cx="6300000" cy="833807"/>
          </a:xfrm>
        </p:spPr>
        <p:txBody>
          <a:bodyPr anchor="b" anchorCtr="0">
            <a:noAutofit/>
          </a:bodyPr>
          <a:lstStyle>
            <a:lvl1pPr algn="ctr">
              <a:defRPr sz="2174" b="1" cap="none" baseline="0">
                <a:solidFill>
                  <a:schemeClr val="bg2"/>
                </a:solidFill>
              </a:defRPr>
            </a:lvl1pPr>
          </a:lstStyle>
          <a:p>
            <a:r>
              <a:rPr lang="en-US" dirty="0"/>
              <a:t>Click to edit Master title style</a:t>
            </a:r>
          </a:p>
        </p:txBody>
      </p:sp>
      <p:sp>
        <p:nvSpPr>
          <p:cNvPr id="3" name="Text Placeholder 2"/>
          <p:cNvSpPr>
            <a:spLocks noGrp="1"/>
          </p:cNvSpPr>
          <p:nvPr>
            <p:ph type="body" idx="1" hasCustomPrompt="1"/>
          </p:nvPr>
        </p:nvSpPr>
        <p:spPr>
          <a:xfrm>
            <a:off x="1403648" y="1800000"/>
            <a:ext cx="6300000" cy="600000"/>
          </a:xfrm>
        </p:spPr>
        <p:txBody>
          <a:bodyPr anchor="t" anchorCtr="0">
            <a:noAutofit/>
          </a:bodyPr>
          <a:lstStyle>
            <a:lvl1pPr marL="0" indent="0" algn="ctr">
              <a:buNone/>
              <a:defRPr sz="1425" b="1">
                <a:solidFill>
                  <a:schemeClr val="tx2"/>
                </a:solidFill>
              </a:defRPr>
            </a:lvl1pPr>
            <a:lvl2pPr marL="408073" indent="0">
              <a:buNone/>
              <a:defRPr sz="1575">
                <a:solidFill>
                  <a:schemeClr val="tx1">
                    <a:tint val="75000"/>
                  </a:schemeClr>
                </a:solidFill>
              </a:defRPr>
            </a:lvl2pPr>
            <a:lvl3pPr marL="816146" indent="0">
              <a:buNone/>
              <a:defRPr sz="1425">
                <a:solidFill>
                  <a:schemeClr val="tx1">
                    <a:tint val="75000"/>
                  </a:schemeClr>
                </a:solidFill>
              </a:defRPr>
            </a:lvl3pPr>
            <a:lvl4pPr marL="1224219" indent="0">
              <a:buNone/>
              <a:defRPr sz="1275">
                <a:solidFill>
                  <a:schemeClr val="tx1">
                    <a:tint val="75000"/>
                  </a:schemeClr>
                </a:solidFill>
              </a:defRPr>
            </a:lvl4pPr>
            <a:lvl5pPr marL="1632293" indent="0">
              <a:buNone/>
              <a:defRPr sz="1275">
                <a:solidFill>
                  <a:schemeClr val="tx1">
                    <a:tint val="75000"/>
                  </a:schemeClr>
                </a:solidFill>
              </a:defRPr>
            </a:lvl5pPr>
            <a:lvl6pPr marL="2040367" indent="0">
              <a:buNone/>
              <a:defRPr sz="1275">
                <a:solidFill>
                  <a:schemeClr val="tx1">
                    <a:tint val="75000"/>
                  </a:schemeClr>
                </a:solidFill>
              </a:defRPr>
            </a:lvl6pPr>
            <a:lvl7pPr marL="2448440" indent="0">
              <a:buNone/>
              <a:defRPr sz="1275">
                <a:solidFill>
                  <a:schemeClr val="tx1">
                    <a:tint val="75000"/>
                  </a:schemeClr>
                </a:solidFill>
              </a:defRPr>
            </a:lvl7pPr>
            <a:lvl8pPr marL="2856513" indent="0">
              <a:buNone/>
              <a:defRPr sz="1275">
                <a:solidFill>
                  <a:schemeClr val="tx1">
                    <a:tint val="75000"/>
                  </a:schemeClr>
                </a:solidFill>
              </a:defRPr>
            </a:lvl8pPr>
            <a:lvl9pPr marL="3264586" indent="0">
              <a:buNone/>
              <a:defRPr sz="1275">
                <a:solidFill>
                  <a:schemeClr val="tx1">
                    <a:tint val="75000"/>
                  </a:schemeClr>
                </a:solidFill>
              </a:defRPr>
            </a:lvl9pPr>
          </a:lstStyle>
          <a:p>
            <a:pPr lvl="0"/>
            <a:r>
              <a:rPr lang="en-US" dirty="0"/>
              <a:t>Click to edit Master text styles</a:t>
            </a:r>
          </a:p>
        </p:txBody>
      </p:sp>
      <p:grpSp>
        <p:nvGrpSpPr>
          <p:cNvPr id="28" name="Pulse"/>
          <p:cNvGrpSpPr/>
          <p:nvPr userDrawn="1"/>
        </p:nvGrpSpPr>
        <p:grpSpPr>
          <a:xfrm>
            <a:off x="1" y="2491800"/>
            <a:ext cx="9150617" cy="2965293"/>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Tree>
    <p:extLst>
      <p:ext uri="{BB962C8B-B14F-4D97-AF65-F5344CB8AC3E}">
        <p14:creationId xmlns:p14="http://schemas.microsoft.com/office/powerpoint/2010/main" val="2063169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7311"/>
            <a:ext cx="5146724" cy="1890183"/>
          </a:xfrm>
        </p:spPr>
        <p:txBody>
          <a:bodyPr>
            <a:noAutofit/>
          </a:bodyPr>
          <a:lstStyle>
            <a:lvl1pPr algn="ctr">
              <a:defRPr sz="2174">
                <a:solidFill>
                  <a:srgbClr val="0000A0"/>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pPr>
              <a:buClr>
                <a:prstClr val="black"/>
              </a:buClr>
            </a:pPr>
            <a:fld id="{D14BCCD3-0010-4FBA-B965-2126ADC31932}" type="slidenum">
              <a:rPr lang="en-US" smtClean="0"/>
              <a:pPr>
                <a:buClr>
                  <a:prstClr val="black"/>
                </a:buClr>
              </a:pPr>
              <a:t>‹#›</a:t>
            </a:fld>
            <a:endParaRPr lang="en-US" dirty="0"/>
          </a:p>
        </p:txBody>
      </p:sp>
      <p:sp>
        <p:nvSpPr>
          <p:cNvPr id="6" name="Text Placeholder 9"/>
          <p:cNvSpPr>
            <a:spLocks noGrp="1"/>
          </p:cNvSpPr>
          <p:nvPr>
            <p:ph type="body" sz="quarter" idx="13" hasCustomPrompt="1"/>
          </p:nvPr>
        </p:nvSpPr>
        <p:spPr>
          <a:xfrm>
            <a:off x="1980387" y="2977245"/>
            <a:ext cx="5146724" cy="449896"/>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pPr>
              <a:buClr>
                <a:prstClr val="black"/>
              </a:buClr>
            </a:pPr>
            <a:endParaRPr lang="en-US" dirty="0"/>
          </a:p>
        </p:txBody>
      </p:sp>
    </p:spTree>
    <p:extLst>
      <p:ext uri="{BB962C8B-B14F-4D97-AF65-F5344CB8AC3E}">
        <p14:creationId xmlns:p14="http://schemas.microsoft.com/office/powerpoint/2010/main" val="2455088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8789"/>
            <a:ext cx="5146724" cy="1889563"/>
          </a:xfrm>
        </p:spPr>
        <p:txBody>
          <a:bodyPr>
            <a:noAutofit/>
          </a:bodyPr>
          <a:lstStyle>
            <a:lvl1pPr algn="ctr">
              <a:defRPr sz="2174">
                <a:solidFill>
                  <a:srgbClr val="FBD9CA"/>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US" smtClean="0">
                <a:solidFill>
                  <a:prstClr val="white"/>
                </a:solidFill>
              </a:rPr>
              <a:pPr>
                <a:buClr>
                  <a:prstClr val="black"/>
                </a:buClr>
              </a:pPr>
              <a:t>‹#›</a:t>
            </a:fld>
            <a:endParaRPr lang="en-US" dirty="0">
              <a:solidFill>
                <a:prstClr val="white"/>
              </a:solidFill>
            </a:endParaRPr>
          </a:p>
        </p:txBody>
      </p:sp>
      <p:sp>
        <p:nvSpPr>
          <p:cNvPr id="6" name="Text Placeholder 9"/>
          <p:cNvSpPr>
            <a:spLocks noGrp="1"/>
          </p:cNvSpPr>
          <p:nvPr>
            <p:ph type="body" sz="quarter" idx="13" hasCustomPrompt="1"/>
          </p:nvPr>
        </p:nvSpPr>
        <p:spPr>
          <a:xfrm>
            <a:off x="1980387" y="2977245"/>
            <a:ext cx="5146724" cy="449896"/>
          </a:xfrm>
        </p:spPr>
        <p:txBody>
          <a:bodyPr>
            <a:noAutofit/>
          </a:bodyPr>
          <a:lstStyle>
            <a:lvl1pPr marL="0" indent="0" algn="ctr">
              <a:buFontTx/>
              <a:buNone/>
              <a:defRPr b="1">
                <a:solidFill>
                  <a:schemeClr val="bg1"/>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8015012" y="5323186"/>
            <a:ext cx="647597" cy="150050"/>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US" dirty="0">
              <a:solidFill>
                <a:prstClr val="white"/>
              </a:solidFill>
            </a:endParaRPr>
          </a:p>
        </p:txBody>
      </p:sp>
    </p:spTree>
    <p:extLst>
      <p:ext uri="{BB962C8B-B14F-4D97-AF65-F5344CB8AC3E}">
        <p14:creationId xmlns:p14="http://schemas.microsoft.com/office/powerpoint/2010/main" val="2713155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138507"/>
            <a:ext cx="5146724" cy="1938920"/>
          </a:xfrm>
        </p:spPr>
        <p:txBody>
          <a:bodyPr>
            <a:noAutofit/>
          </a:bodyPr>
          <a:lstStyle>
            <a:lvl1pPr algn="ctr">
              <a:defRPr sz="2174">
                <a:solidFill>
                  <a:srgbClr val="FBD9CA"/>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US" smtClean="0">
                <a:solidFill>
                  <a:prstClr val="white"/>
                </a:solidFill>
              </a:rPr>
              <a:pPr>
                <a:buClr>
                  <a:prstClr val="black"/>
                </a:buClr>
              </a:pPr>
              <a:t>‹#›</a:t>
            </a:fld>
            <a:endParaRPr lang="en-US" dirty="0">
              <a:solidFill>
                <a:prstClr val="white"/>
              </a:solidFill>
            </a:endParaRPr>
          </a:p>
        </p:txBody>
      </p:sp>
      <p:sp>
        <p:nvSpPr>
          <p:cNvPr id="6" name="Text Placeholder 9"/>
          <p:cNvSpPr>
            <a:spLocks noGrp="1"/>
          </p:cNvSpPr>
          <p:nvPr>
            <p:ph type="body" sz="quarter" idx="13" hasCustomPrompt="1"/>
          </p:nvPr>
        </p:nvSpPr>
        <p:spPr>
          <a:xfrm>
            <a:off x="1980387" y="2257178"/>
            <a:ext cx="5146724" cy="449896"/>
          </a:xfrm>
        </p:spPr>
        <p:txBody>
          <a:bodyPr>
            <a:noAutofit/>
          </a:bodyPr>
          <a:lstStyle>
            <a:lvl1pPr marL="0" indent="0" algn="ctr">
              <a:buFontTx/>
              <a:buNone/>
              <a:defRPr b="1">
                <a:solidFill>
                  <a:schemeClr val="bg1"/>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2789388"/>
            <a:ext cx="9151142" cy="2202146"/>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7" name="Logotype, static"/>
          <p:cNvGrpSpPr/>
          <p:nvPr userDrawn="1"/>
        </p:nvGrpSpPr>
        <p:grpSpPr>
          <a:xfrm>
            <a:off x="8015012" y="5323186"/>
            <a:ext cx="647597" cy="150050"/>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US" dirty="0">
              <a:solidFill>
                <a:prstClr val="white"/>
              </a:solidFill>
            </a:endParaRPr>
          </a:p>
        </p:txBody>
      </p:sp>
    </p:spTree>
    <p:extLst>
      <p:ext uri="{BB962C8B-B14F-4D97-AF65-F5344CB8AC3E}">
        <p14:creationId xmlns:p14="http://schemas.microsoft.com/office/powerpoint/2010/main" val="3025832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6562208" y="2524866"/>
            <a:ext cx="2584174" cy="2908421"/>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
        <p:nvSpPr>
          <p:cNvPr id="2" name="Title 1"/>
          <p:cNvSpPr>
            <a:spLocks noGrp="1"/>
          </p:cNvSpPr>
          <p:nvPr>
            <p:ph type="ctrTitle"/>
          </p:nvPr>
        </p:nvSpPr>
        <p:spPr>
          <a:xfrm>
            <a:off x="485874" y="1114964"/>
            <a:ext cx="5398594" cy="662741"/>
          </a:xfrm>
        </p:spPr>
        <p:txBody>
          <a:bodyPr/>
          <a:lstStyle>
            <a:lvl1pPr>
              <a:defRPr sz="2174">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595"/>
            <a:ext cx="5398594" cy="599861"/>
          </a:xfrm>
        </p:spPr>
        <p:txBody>
          <a:bodyPr/>
          <a:lstStyle>
            <a:lvl1pPr marL="0" indent="0" algn="l">
              <a:spcBef>
                <a:spcPts val="0"/>
              </a:spcBef>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0" hasCustomPrompt="1"/>
          </p:nvPr>
        </p:nvSpPr>
        <p:spPr>
          <a:xfrm>
            <a:off x="485875" y="2579403"/>
            <a:ext cx="1349817" cy="1049757"/>
          </a:xfrm>
        </p:spPr>
        <p:txBody>
          <a:bodyPr>
            <a:noAutofit/>
          </a:bodyPr>
          <a:lstStyle>
            <a:lvl1pPr marL="0" indent="0">
              <a:spcBef>
                <a:spcPts val="0"/>
              </a:spcBef>
              <a:buNone/>
              <a:defRPr sz="675">
                <a:solidFill>
                  <a:schemeClr val="tx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sp>
        <p:nvSpPr>
          <p:cNvPr id="15" name="Text Placeholder 5"/>
          <p:cNvSpPr>
            <a:spLocks noGrp="1"/>
          </p:cNvSpPr>
          <p:nvPr>
            <p:ph type="body" sz="quarter" idx="11" hasCustomPrompt="1"/>
          </p:nvPr>
        </p:nvSpPr>
        <p:spPr>
          <a:xfrm>
            <a:off x="2034380" y="2579403"/>
            <a:ext cx="1349817" cy="1049757"/>
          </a:xfrm>
        </p:spPr>
        <p:txBody>
          <a:bodyPr>
            <a:noAutofit/>
          </a:bodyPr>
          <a:lstStyle>
            <a:lvl1pPr marL="0" indent="0">
              <a:spcBef>
                <a:spcPts val="0"/>
              </a:spcBef>
              <a:buNone/>
              <a:defRPr sz="675">
                <a:solidFill>
                  <a:schemeClr val="tx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grpSp>
        <p:nvGrpSpPr>
          <p:cNvPr id="30" name="Logotype"/>
          <p:cNvGrpSpPr/>
          <p:nvPr userDrawn="1"/>
        </p:nvGrpSpPr>
        <p:grpSpPr>
          <a:xfrm>
            <a:off x="480477" y="443899"/>
            <a:ext cx="1037759" cy="240452"/>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3866304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62847"/>
          </a:xfrm>
        </p:spPr>
        <p:txBody>
          <a:bodyPr/>
          <a:lstStyle>
            <a:lvl1pPr>
              <a:defRPr sz="2174">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595"/>
            <a:ext cx="5398594" cy="599861"/>
          </a:xfrm>
        </p:spPr>
        <p:txBody>
          <a:bodyPr/>
          <a:lstStyle>
            <a:lvl1pPr marL="0" indent="0" algn="l">
              <a:spcBef>
                <a:spcPts val="0"/>
              </a:spcBef>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0" hasCustomPrompt="1"/>
          </p:nvPr>
        </p:nvSpPr>
        <p:spPr>
          <a:xfrm>
            <a:off x="485875" y="2579403"/>
            <a:ext cx="1349817" cy="1049757"/>
          </a:xfrm>
        </p:spPr>
        <p:txBody>
          <a:bodyPr>
            <a:noAutofit/>
          </a:bodyPr>
          <a:lstStyle>
            <a:lvl1pPr marL="0" indent="0">
              <a:spcBef>
                <a:spcPts val="0"/>
              </a:spcBef>
              <a:buNone/>
              <a:defRPr sz="675">
                <a:solidFill>
                  <a:schemeClr val="bg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sp>
        <p:nvSpPr>
          <p:cNvPr id="15" name="Text Placeholder 5"/>
          <p:cNvSpPr>
            <a:spLocks noGrp="1"/>
          </p:cNvSpPr>
          <p:nvPr>
            <p:ph type="body" sz="quarter" idx="11" hasCustomPrompt="1"/>
          </p:nvPr>
        </p:nvSpPr>
        <p:spPr>
          <a:xfrm>
            <a:off x="2034380" y="2579403"/>
            <a:ext cx="1349817" cy="1049757"/>
          </a:xfrm>
        </p:spPr>
        <p:txBody>
          <a:bodyPr>
            <a:noAutofit/>
          </a:bodyPr>
          <a:lstStyle>
            <a:lvl1pPr marL="0" indent="0">
              <a:spcBef>
                <a:spcPts val="0"/>
              </a:spcBef>
              <a:buNone/>
              <a:defRPr sz="675">
                <a:solidFill>
                  <a:schemeClr val="bg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grpSp>
        <p:nvGrpSpPr>
          <p:cNvPr id="16" name="Pulse"/>
          <p:cNvGrpSpPr/>
          <p:nvPr userDrawn="1"/>
        </p:nvGrpSpPr>
        <p:grpSpPr>
          <a:xfrm>
            <a:off x="6562208" y="2524866"/>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8" name="Logotype"/>
          <p:cNvGrpSpPr/>
          <p:nvPr userDrawn="1"/>
        </p:nvGrpSpPr>
        <p:grpSpPr>
          <a:xfrm>
            <a:off x="480890" y="442308"/>
            <a:ext cx="1037759" cy="240452"/>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68390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Content Placeholder 2"/>
          <p:cNvSpPr>
            <a:spLocks noGrp="1"/>
          </p:cNvSpPr>
          <p:nvPr>
            <p:ph sz="half" idx="1"/>
          </p:nvPr>
        </p:nvSpPr>
        <p:spPr>
          <a:xfrm>
            <a:off x="485874"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3268849"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3"/>
          <p:cNvSpPr>
            <a:spLocks noGrp="1"/>
          </p:cNvSpPr>
          <p:nvPr>
            <p:ph sz="half" idx="13"/>
          </p:nvPr>
        </p:nvSpPr>
        <p:spPr>
          <a:xfrm>
            <a:off x="6049125" y="1109938"/>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3912867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8"/>
          <p:cNvSpPr>
            <a:spLocks noGrp="1"/>
          </p:cNvSpPr>
          <p:nvPr>
            <p:ph type="body" sz="quarter" idx="14" hasCustomPrompt="1"/>
          </p:nvPr>
        </p:nvSpPr>
        <p:spPr>
          <a:xfrm>
            <a:off x="502313" y="1109744"/>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9" hasCustomPrompt="1"/>
          </p:nvPr>
        </p:nvSpPr>
        <p:spPr>
          <a:xfrm>
            <a:off x="485874" y="3522385"/>
            <a:ext cx="2618318" cy="194955"/>
          </a:xfrm>
        </p:spPr>
        <p:txBody>
          <a:bodyPr/>
          <a:lstStyle>
            <a:lvl1pPr marL="0" indent="0">
              <a:buNone/>
              <a:defRPr/>
            </a:lvl1pPr>
          </a:lstStyle>
          <a:p>
            <a:pPr lvl="0"/>
            <a:r>
              <a:rPr lang="en-US" dirty="0"/>
              <a:t>Click to edit Master text styles</a:t>
            </a:r>
          </a:p>
        </p:txBody>
      </p:sp>
      <p:sp>
        <p:nvSpPr>
          <p:cNvPr id="11" name="Text Placeholder 13"/>
          <p:cNvSpPr>
            <a:spLocks noGrp="1"/>
          </p:cNvSpPr>
          <p:nvPr>
            <p:ph type="body" sz="quarter" idx="20" hasCustomPrompt="1"/>
          </p:nvPr>
        </p:nvSpPr>
        <p:spPr>
          <a:xfrm>
            <a:off x="3269497" y="3537622"/>
            <a:ext cx="2618318" cy="194955"/>
          </a:xfrm>
        </p:spPr>
        <p:txBody>
          <a:bodyPr/>
          <a:lstStyle>
            <a:lvl1pPr marL="0" indent="0">
              <a:buNone/>
              <a:defRPr/>
            </a:lvl1pPr>
          </a:lstStyle>
          <a:p>
            <a:pPr lvl="0"/>
            <a:r>
              <a:rPr lang="en-US" dirty="0"/>
              <a:t>Click to edit Master text styles</a:t>
            </a:r>
          </a:p>
        </p:txBody>
      </p:sp>
      <p:sp>
        <p:nvSpPr>
          <p:cNvPr id="12" name="Text Placeholder 13"/>
          <p:cNvSpPr>
            <a:spLocks noGrp="1"/>
          </p:cNvSpPr>
          <p:nvPr>
            <p:ph type="body" sz="quarter" idx="21" hasCustomPrompt="1"/>
          </p:nvPr>
        </p:nvSpPr>
        <p:spPr>
          <a:xfrm>
            <a:off x="6053120" y="3532543"/>
            <a:ext cx="2618318" cy="194955"/>
          </a:xfrm>
        </p:spPr>
        <p:txBody>
          <a:bodyPr/>
          <a:lstStyle>
            <a:lvl1pPr marL="0" indent="0">
              <a:buNone/>
              <a:defRPr/>
            </a:lvl1pPr>
          </a:lstStyle>
          <a:p>
            <a:pPr lvl="0"/>
            <a:r>
              <a:rPr lang="en-US" dirty="0"/>
              <a:t>Click to edit Master text styles</a:t>
            </a:r>
          </a:p>
        </p:txBody>
      </p:sp>
      <p:sp>
        <p:nvSpPr>
          <p:cNvPr id="13" name="Text Placeholder 8"/>
          <p:cNvSpPr>
            <a:spLocks noGrp="1"/>
          </p:cNvSpPr>
          <p:nvPr>
            <p:ph type="body" sz="quarter" idx="22" hasCustomPrompt="1"/>
          </p:nvPr>
        </p:nvSpPr>
        <p:spPr>
          <a:xfrm>
            <a:off x="3285936" y="1114823"/>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51276" y="1119902"/>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298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4"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268849"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3" hasCustomPrompt="1"/>
          </p:nvPr>
        </p:nvSpPr>
        <p:spPr>
          <a:xfrm>
            <a:off x="6049125" y="3767128"/>
            <a:ext cx="2618318" cy="1031761"/>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hasCustomPrompt="1"/>
          </p:nvPr>
        </p:nvSpPr>
        <p:spPr>
          <a:xfrm>
            <a:off x="502313" y="1109744"/>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9" hasCustomPrompt="1"/>
          </p:nvPr>
        </p:nvSpPr>
        <p:spPr>
          <a:xfrm>
            <a:off x="485874" y="3522384"/>
            <a:ext cx="2618318" cy="194955"/>
          </a:xfrm>
        </p:spPr>
        <p:txBody>
          <a:bodyPr/>
          <a:lstStyle>
            <a:lvl1pPr marL="0" indent="0">
              <a:buNone/>
              <a:defRPr/>
            </a:lvl1pPr>
          </a:lstStyle>
          <a:p>
            <a:pPr lvl="0"/>
            <a:r>
              <a:rPr lang="en-US" dirty="0"/>
              <a:t>Click to edit Master text styles</a:t>
            </a:r>
          </a:p>
        </p:txBody>
      </p:sp>
      <p:sp>
        <p:nvSpPr>
          <p:cNvPr id="11" name="Text Placeholder 13"/>
          <p:cNvSpPr>
            <a:spLocks noGrp="1"/>
          </p:cNvSpPr>
          <p:nvPr>
            <p:ph type="body" sz="quarter" idx="20" hasCustomPrompt="1"/>
          </p:nvPr>
        </p:nvSpPr>
        <p:spPr>
          <a:xfrm>
            <a:off x="3269497" y="3537621"/>
            <a:ext cx="2618318" cy="194955"/>
          </a:xfrm>
        </p:spPr>
        <p:txBody>
          <a:bodyPr/>
          <a:lstStyle>
            <a:lvl1pPr marL="0" indent="0">
              <a:buNone/>
              <a:defRPr/>
            </a:lvl1pPr>
          </a:lstStyle>
          <a:p>
            <a:pPr lvl="0"/>
            <a:r>
              <a:rPr lang="en-US" dirty="0"/>
              <a:t>Click to edit Master text styles</a:t>
            </a:r>
          </a:p>
        </p:txBody>
      </p:sp>
      <p:sp>
        <p:nvSpPr>
          <p:cNvPr id="12" name="Text Placeholder 13"/>
          <p:cNvSpPr>
            <a:spLocks noGrp="1"/>
          </p:cNvSpPr>
          <p:nvPr>
            <p:ph type="body" sz="quarter" idx="21" hasCustomPrompt="1"/>
          </p:nvPr>
        </p:nvSpPr>
        <p:spPr>
          <a:xfrm>
            <a:off x="6053120" y="3532542"/>
            <a:ext cx="2618318" cy="194955"/>
          </a:xfrm>
        </p:spPr>
        <p:txBody>
          <a:bodyPr/>
          <a:lstStyle>
            <a:lvl1pPr marL="0" indent="0">
              <a:buNone/>
              <a:defRPr/>
            </a:lvl1pPr>
          </a:lstStyle>
          <a:p>
            <a:pPr lvl="0"/>
            <a:r>
              <a:rPr lang="en-US" dirty="0"/>
              <a:t>Click to edit Master text styles</a:t>
            </a:r>
          </a:p>
        </p:txBody>
      </p:sp>
      <p:sp>
        <p:nvSpPr>
          <p:cNvPr id="13" name="Text Placeholder 8"/>
          <p:cNvSpPr>
            <a:spLocks noGrp="1"/>
          </p:cNvSpPr>
          <p:nvPr>
            <p:ph type="body" sz="quarter" idx="22" hasCustomPrompt="1"/>
          </p:nvPr>
        </p:nvSpPr>
        <p:spPr>
          <a:xfrm>
            <a:off x="3285936" y="1114822"/>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51276" y="1119901"/>
            <a:ext cx="2618318" cy="2262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673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4963"/>
            <a:ext cx="5398594" cy="625038"/>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sp>
        <p:nvSpPr>
          <p:cNvPr id="8" name="AutoShape 3"/>
          <p:cNvSpPr>
            <a:spLocks noChangeAspect="1" noChangeArrowheads="1" noTextEdit="1"/>
          </p:cNvSpPr>
          <p:nvPr userDrawn="1"/>
        </p:nvSpPr>
        <p:spPr bwMode="auto">
          <a:xfrm>
            <a:off x="6243204" y="2378054"/>
            <a:ext cx="2996023" cy="3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nvGrpSpPr>
          <p:cNvPr id="17" name="Pulse"/>
          <p:cNvGrpSpPr/>
          <p:nvPr userDrawn="1"/>
        </p:nvGrpSpPr>
        <p:grpSpPr>
          <a:xfrm>
            <a:off x="6562208" y="2524866"/>
            <a:ext cx="2584174" cy="2908421"/>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27" name="Logotype"/>
          <p:cNvGrpSpPr/>
          <p:nvPr userDrawn="1"/>
        </p:nvGrpSpPr>
        <p:grpSpPr>
          <a:xfrm>
            <a:off x="480890" y="442308"/>
            <a:ext cx="1037759" cy="240452"/>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70766960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pPr>
              <a:buClr>
                <a:prstClr val="black"/>
              </a:buClr>
            </a:pPr>
            <a:fld id="{D14BCCD3-0010-4FBA-B965-2126ADC31932}" type="slidenum">
              <a:rPr lang="en-US" smtClean="0"/>
              <a:pPr>
                <a:buClr>
                  <a:prstClr val="black"/>
                </a:buClr>
              </a:pPr>
              <a:t>‹#›</a:t>
            </a:fld>
            <a:endParaRPr lang="en-US" dirty="0"/>
          </a:p>
        </p:txBody>
      </p:sp>
      <p:sp>
        <p:nvSpPr>
          <p:cNvPr id="4" name="Title 3"/>
          <p:cNvSpPr>
            <a:spLocks noGrp="1"/>
          </p:cNvSpPr>
          <p:nvPr>
            <p:ph type="title"/>
          </p:nvPr>
        </p:nvSpPr>
        <p:spPr/>
        <p:txBody>
          <a:bodyPr/>
          <a:lstStyle/>
          <a:p>
            <a:r>
              <a:rPr lang="en-US"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pPr>
              <a:buClr>
                <a:prstClr val="black"/>
              </a:buClr>
            </a:pPr>
            <a:endParaRPr lang="en-US" dirty="0"/>
          </a:p>
        </p:txBody>
      </p:sp>
    </p:spTree>
    <p:extLst>
      <p:ext uri="{BB962C8B-B14F-4D97-AF65-F5344CB8AC3E}">
        <p14:creationId xmlns:p14="http://schemas.microsoft.com/office/powerpoint/2010/main" val="71954711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5873" y="1109745"/>
            <a:ext cx="5398594" cy="36891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4" name="Footer Placeholder 3"/>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256204632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5"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2793"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5" name="Footer Placeholder 4"/>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1706518200"/>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4"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268849"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6" name="Content Placeholder 3"/>
          <p:cNvSpPr>
            <a:spLocks noGrp="1"/>
          </p:cNvSpPr>
          <p:nvPr>
            <p:ph sz="half" idx="13" hasCustomPrompt="1"/>
          </p:nvPr>
        </p:nvSpPr>
        <p:spPr>
          <a:xfrm>
            <a:off x="6049125"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p>
            <a:pPr>
              <a:buClr>
                <a:prstClr val="black"/>
              </a:buClr>
            </a:pPr>
            <a:endParaRPr lang="en-US" dirty="0"/>
          </a:p>
        </p:txBody>
      </p:sp>
    </p:spTree>
    <p:extLst>
      <p:ext uri="{BB962C8B-B14F-4D97-AF65-F5344CB8AC3E}">
        <p14:creationId xmlns:p14="http://schemas.microsoft.com/office/powerpoint/2010/main" val="427379244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3" name="Footer Placeholder 2"/>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387893502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2" name="Footer Placeholder 1"/>
          <p:cNvSpPr>
            <a:spLocks noGrp="1"/>
          </p:cNvSpPr>
          <p:nvPr>
            <p:ph type="ftr" sz="quarter" idx="13"/>
          </p:nvPr>
        </p:nvSpPr>
        <p:spPr/>
        <p:txBody>
          <a:bodyPr/>
          <a:lstStyle/>
          <a:p>
            <a:pPr>
              <a:buClr>
                <a:prstClr val="black"/>
              </a:buClr>
            </a:pPr>
            <a:endParaRPr lang="en-US" dirty="0"/>
          </a:p>
        </p:txBody>
      </p:sp>
    </p:spTree>
    <p:extLst>
      <p:ext uri="{BB962C8B-B14F-4D97-AF65-F5344CB8AC3E}">
        <p14:creationId xmlns:p14="http://schemas.microsoft.com/office/powerpoint/2010/main" val="272617706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642793" y="1109745"/>
            <a:ext cx="4021953" cy="3692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485875" y="1109745"/>
            <a:ext cx="4021953" cy="3689146"/>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6" name="Footer Placeholder 5"/>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24887514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3" name="Footer Placeholder 2"/>
          <p:cNvSpPr>
            <a:spLocks noGrp="1"/>
          </p:cNvSpPr>
          <p:nvPr>
            <p:ph type="ftr" sz="quarter" idx="13"/>
          </p:nvPr>
        </p:nvSpPr>
        <p:spPr/>
        <p:txBody>
          <a:bodyPr/>
          <a:lstStyle/>
          <a:p>
            <a:pPr>
              <a:buClr>
                <a:prstClr val="black"/>
              </a:buClr>
            </a:pPr>
            <a:endParaRPr lang="en-GB" dirty="0"/>
          </a:p>
        </p:txBody>
      </p:sp>
      <p:sp>
        <p:nvSpPr>
          <p:cNvPr id="6"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3493359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5876"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5" y="1109745"/>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4642793" y="1109745"/>
            <a:ext cx="4021953" cy="3689146"/>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3" name="Footer Placeholder 2"/>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236297783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85876"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4"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10" name="Picture Placeholder 9"/>
          <p:cNvSpPr>
            <a:spLocks noGrp="1"/>
          </p:cNvSpPr>
          <p:nvPr>
            <p:ph type="pic" sz="quarter" idx="14" hasCustomPrompt="1"/>
          </p:nvPr>
        </p:nvSpPr>
        <p:spPr>
          <a:xfrm>
            <a:off x="6049125" y="1109744"/>
            <a:ext cx="2618318" cy="1769590"/>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8" name="Content Placeholder 3"/>
          <p:cNvSpPr>
            <a:spLocks noGrp="1"/>
          </p:cNvSpPr>
          <p:nvPr>
            <p:ph sz="half" idx="15" hasCustomPrompt="1"/>
          </p:nvPr>
        </p:nvSpPr>
        <p:spPr>
          <a:xfrm>
            <a:off x="3268849" y="1109745"/>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9"/>
          <p:cNvSpPr>
            <a:spLocks noGrp="1"/>
          </p:cNvSpPr>
          <p:nvPr>
            <p:ph type="pic" sz="quarter" idx="16" hasCustomPrompt="1"/>
          </p:nvPr>
        </p:nvSpPr>
        <p:spPr>
          <a:xfrm>
            <a:off x="6049125" y="3029299"/>
            <a:ext cx="2618318" cy="1769590"/>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5" name="Footer Placeholder 4"/>
          <p:cNvSpPr>
            <a:spLocks noGrp="1"/>
          </p:cNvSpPr>
          <p:nvPr>
            <p:ph type="ftr" sz="quarter" idx="17"/>
          </p:nvPr>
        </p:nvSpPr>
        <p:spPr/>
        <p:txBody>
          <a:bodyPr/>
          <a:lstStyle/>
          <a:p>
            <a:pPr>
              <a:buClr>
                <a:prstClr val="black"/>
              </a:buClr>
            </a:pPr>
            <a:endParaRPr lang="en-US" dirty="0"/>
          </a:p>
        </p:txBody>
      </p:sp>
    </p:spTree>
    <p:extLst>
      <p:ext uri="{BB962C8B-B14F-4D97-AF65-F5344CB8AC3E}">
        <p14:creationId xmlns:p14="http://schemas.microsoft.com/office/powerpoint/2010/main" val="26876862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874" y="1649619"/>
            <a:ext cx="8178870" cy="3149271"/>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2" name="Title 1"/>
          <p:cNvSpPr>
            <a:spLocks noGrp="1"/>
          </p:cNvSpPr>
          <p:nvPr>
            <p:ph type="title"/>
          </p:nvPr>
        </p:nvSpPr>
        <p:spPr>
          <a:xfrm>
            <a:off x="1871963" y="331229"/>
            <a:ext cx="5398594" cy="786483"/>
          </a:xfrm>
        </p:spPr>
        <p:txBody>
          <a:bodyPr>
            <a:noAutofit/>
          </a:bodyPr>
          <a:lstStyle>
            <a:lvl1pPr algn="ctr">
              <a:defRPr sz="2174"/>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9" name="Text Placeholder 9"/>
          <p:cNvSpPr>
            <a:spLocks noGrp="1"/>
          </p:cNvSpPr>
          <p:nvPr>
            <p:ph type="body" sz="quarter" idx="13" hasCustomPrompt="1"/>
          </p:nvPr>
        </p:nvSpPr>
        <p:spPr>
          <a:xfrm>
            <a:off x="1871963" y="1237696"/>
            <a:ext cx="5398594" cy="300303"/>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Click to add subtitle</a:t>
            </a:r>
          </a:p>
        </p:txBody>
      </p:sp>
      <p:sp>
        <p:nvSpPr>
          <p:cNvPr id="4" name="Footer Placeholder 3"/>
          <p:cNvSpPr>
            <a:spLocks noGrp="1"/>
          </p:cNvSpPr>
          <p:nvPr>
            <p:ph type="ftr" sz="quarter" idx="15"/>
          </p:nvPr>
        </p:nvSpPr>
        <p:spPr/>
        <p:txBody>
          <a:bodyPr/>
          <a:lstStyle/>
          <a:p>
            <a:pPr>
              <a:buClr>
                <a:prstClr val="black"/>
              </a:buClr>
            </a:pPr>
            <a:endParaRPr lang="en-US" dirty="0"/>
          </a:p>
        </p:txBody>
      </p:sp>
    </p:spTree>
    <p:extLst>
      <p:ext uri="{BB962C8B-B14F-4D97-AF65-F5344CB8AC3E}">
        <p14:creationId xmlns:p14="http://schemas.microsoft.com/office/powerpoint/2010/main" val="189959762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1871963" y="331229"/>
            <a:ext cx="5398594" cy="786483"/>
          </a:xfrm>
        </p:spPr>
        <p:txBody>
          <a:bodyPr>
            <a:noAutofit/>
          </a:bodyPr>
          <a:lstStyle>
            <a:lvl1pPr algn="ctr">
              <a:defRPr sz="2174"/>
            </a:lvl1pPr>
          </a:lstStyle>
          <a:p>
            <a:r>
              <a:rPr lang="en-US" dirty="0"/>
              <a:t>Click to edit Master title style</a:t>
            </a:r>
          </a:p>
        </p:txBody>
      </p:sp>
      <p:sp>
        <p:nvSpPr>
          <p:cNvPr id="7" name="Slide Number Placeholder 6"/>
          <p:cNvSpPr>
            <a:spLocks noGrp="1"/>
          </p:cNvSpPr>
          <p:nvPr>
            <p:ph type="sldNum" sz="quarter" idx="12"/>
          </p:nvPr>
        </p:nvSpPr>
        <p:spPr/>
        <p:txBody>
          <a:bodyPr/>
          <a:lstStyle/>
          <a:p>
            <a:pPr>
              <a:buClr>
                <a:prstClr val="black"/>
              </a:buClr>
            </a:pPr>
            <a:fld id="{D14BCCD3-0010-4FBA-B965-2126ADC31932}" type="slidenum">
              <a:rPr lang="en-US" smtClean="0"/>
              <a:pPr>
                <a:buClr>
                  <a:prstClr val="black"/>
                </a:buClr>
              </a:pPr>
              <a:t>‹#›</a:t>
            </a:fld>
            <a:endParaRPr lang="en-US" dirty="0"/>
          </a:p>
        </p:txBody>
      </p:sp>
      <p:sp>
        <p:nvSpPr>
          <p:cNvPr id="9" name="Text Placeholder 9"/>
          <p:cNvSpPr>
            <a:spLocks noGrp="1"/>
          </p:cNvSpPr>
          <p:nvPr>
            <p:ph type="body" sz="quarter" idx="13" hasCustomPrompt="1"/>
          </p:nvPr>
        </p:nvSpPr>
        <p:spPr>
          <a:xfrm>
            <a:off x="1871963" y="1237696"/>
            <a:ext cx="5398594" cy="300303"/>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Click to add subtitle</a:t>
            </a:r>
          </a:p>
        </p:txBody>
      </p:sp>
      <p:sp>
        <p:nvSpPr>
          <p:cNvPr id="10" name="Picture Placeholder 9"/>
          <p:cNvSpPr>
            <a:spLocks noGrp="1"/>
          </p:cNvSpPr>
          <p:nvPr>
            <p:ph type="pic" sz="quarter" idx="14" hasCustomPrompt="1"/>
          </p:nvPr>
        </p:nvSpPr>
        <p:spPr>
          <a:xfrm>
            <a:off x="1805058" y="1657644"/>
            <a:ext cx="1309159" cy="1649618"/>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8" name="Picture Placeholder 9"/>
          <p:cNvSpPr>
            <a:spLocks noGrp="1"/>
          </p:cNvSpPr>
          <p:nvPr>
            <p:ph type="pic" sz="quarter" idx="15" hasCustomPrompt="1"/>
          </p:nvPr>
        </p:nvSpPr>
        <p:spPr>
          <a:xfrm>
            <a:off x="3275748" y="1657645"/>
            <a:ext cx="2616312" cy="2519417"/>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11" name="Picture Placeholder 9"/>
          <p:cNvSpPr>
            <a:spLocks noGrp="1"/>
          </p:cNvSpPr>
          <p:nvPr>
            <p:ph type="pic" sz="quarter" idx="16" hasCustomPrompt="1"/>
          </p:nvPr>
        </p:nvSpPr>
        <p:spPr>
          <a:xfrm>
            <a:off x="6046425" y="1657644"/>
            <a:ext cx="1916501" cy="1649618"/>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12" name="Picture Placeholder 9"/>
          <p:cNvSpPr>
            <a:spLocks noGrp="1"/>
          </p:cNvSpPr>
          <p:nvPr>
            <p:ph type="pic" sz="quarter" idx="17" hasCustomPrompt="1"/>
          </p:nvPr>
        </p:nvSpPr>
        <p:spPr>
          <a:xfrm>
            <a:off x="6046426" y="3457429"/>
            <a:ext cx="1268670" cy="1109743"/>
          </a:xfrm>
          <a:solidFill>
            <a:schemeClr val="bg1">
              <a:lumMod val="95000"/>
            </a:schemeClr>
          </a:solidFill>
        </p:spPr>
        <p:txBody>
          <a:bodyPr anchor="ctr" anchorCtr="0"/>
          <a:lstStyle>
            <a:lvl1pPr marL="0" indent="0" algn="ctr">
              <a:buFontTx/>
              <a:buNone/>
              <a:defRPr/>
            </a:lvl1pPr>
          </a:lstStyle>
          <a:p>
            <a:r>
              <a:rPr lang="en-US" dirty="0"/>
              <a:t>Picture</a:t>
            </a:r>
          </a:p>
        </p:txBody>
      </p:sp>
      <p:sp>
        <p:nvSpPr>
          <p:cNvPr id="4" name="Footer Placeholder 3"/>
          <p:cNvSpPr>
            <a:spLocks noGrp="1"/>
          </p:cNvSpPr>
          <p:nvPr>
            <p:ph type="ftr" sz="quarter" idx="18"/>
          </p:nvPr>
        </p:nvSpPr>
        <p:spPr/>
        <p:txBody>
          <a:bodyPr/>
          <a:lstStyle/>
          <a:p>
            <a:pPr>
              <a:buClr>
                <a:prstClr val="black"/>
              </a:buClr>
            </a:pPr>
            <a:endParaRPr lang="en-US" dirty="0"/>
          </a:p>
        </p:txBody>
      </p:sp>
    </p:spTree>
    <p:extLst>
      <p:ext uri="{BB962C8B-B14F-4D97-AF65-F5344CB8AC3E}">
        <p14:creationId xmlns:p14="http://schemas.microsoft.com/office/powerpoint/2010/main" val="124956037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23856"/>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0" name="Pulse"/>
          <p:cNvGrpSpPr/>
          <p:nvPr userDrawn="1"/>
        </p:nvGrpSpPr>
        <p:grpSpPr>
          <a:xfrm>
            <a:off x="6562208" y="2524866"/>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9" name="Logotype"/>
          <p:cNvGrpSpPr/>
          <p:nvPr userDrawn="1"/>
        </p:nvGrpSpPr>
        <p:grpSpPr>
          <a:xfrm>
            <a:off x="480890" y="442308"/>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282684275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23856"/>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lstStyle>
            <a:lvl1pPr marL="0" indent="0" algn="l">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60" name="Pulse"/>
          <p:cNvGrpSpPr/>
          <p:nvPr userDrawn="1"/>
        </p:nvGrpSpPr>
        <p:grpSpPr>
          <a:xfrm>
            <a:off x="1" y="2491800"/>
            <a:ext cx="9150617" cy="2965293"/>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1" name="Logotype"/>
          <p:cNvGrpSpPr/>
          <p:nvPr userDrawn="1"/>
        </p:nvGrpSpPr>
        <p:grpSpPr>
          <a:xfrm>
            <a:off x="480890" y="442308"/>
            <a:ext cx="1037759" cy="240452"/>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1977662353"/>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2381" y="0"/>
            <a:ext cx="9144000" cy="5715000"/>
          </a:xfrm>
        </p:spPr>
        <p:txBody>
          <a:bodyPr anchor="ctr" anchorCtr="0"/>
          <a:lstStyle>
            <a:lvl1pPr marL="0" indent="0" algn="ctr">
              <a:buNone/>
              <a:defRPr baseline="0">
                <a:solidFill>
                  <a:schemeClr val="tx1"/>
                </a:solidFill>
              </a:defRPr>
            </a:lvl1pPr>
          </a:lstStyle>
          <a:p>
            <a:r>
              <a:rPr lang="en-US" dirty="0"/>
              <a:t>Insert picture by using Nordea Image Bank button or use as pink slide</a:t>
            </a:r>
          </a:p>
        </p:txBody>
      </p:sp>
      <p:sp>
        <p:nvSpPr>
          <p:cNvPr id="2" name="Title 1"/>
          <p:cNvSpPr>
            <a:spLocks noGrp="1"/>
          </p:cNvSpPr>
          <p:nvPr>
            <p:ph type="ctrTitle"/>
          </p:nvPr>
        </p:nvSpPr>
        <p:spPr>
          <a:xfrm>
            <a:off x="485874" y="1115741"/>
            <a:ext cx="5398594" cy="623856"/>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0" name="Pulse"/>
          <p:cNvGrpSpPr/>
          <p:nvPr userDrawn="1"/>
        </p:nvGrpSpPr>
        <p:grpSpPr>
          <a:xfrm>
            <a:off x="6562208" y="2524866"/>
            <a:ext cx="2584174" cy="2908421"/>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9" name="Logotype"/>
          <p:cNvGrpSpPr/>
          <p:nvPr userDrawn="1"/>
        </p:nvGrpSpPr>
        <p:grpSpPr>
          <a:xfrm>
            <a:off x="480890" y="442308"/>
            <a:ext cx="1037759" cy="240452"/>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38865728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1"/>
            <a:ext cx="9172550" cy="5714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2" tIns="34271" rIns="68542" bIns="34271" rtlCol="0" anchor="ctr"/>
          <a:lstStyle/>
          <a:p>
            <a:pPr algn="ctr" defTabSz="816146" eaLnBrk="0" hangingPunct="0">
              <a:buClr>
                <a:prstClr val="black"/>
              </a:buClr>
            </a:pPr>
            <a:endParaRPr lang="en-US" sz="1575" b="1" dirty="0">
              <a:solidFill>
                <a:prstClr val="white"/>
              </a:solidFill>
            </a:endParaRPr>
          </a:p>
        </p:txBody>
      </p:sp>
      <p:sp>
        <p:nvSpPr>
          <p:cNvPr id="2" name="Title 1"/>
          <p:cNvSpPr>
            <a:spLocks noGrp="1"/>
          </p:cNvSpPr>
          <p:nvPr>
            <p:ph type="ctrTitle"/>
          </p:nvPr>
        </p:nvSpPr>
        <p:spPr>
          <a:xfrm>
            <a:off x="485874" y="3985541"/>
            <a:ext cx="5398594" cy="522254"/>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4528952"/>
            <a:ext cx="5398594" cy="300000"/>
          </a:xfrm>
        </p:spPr>
        <p:txBody>
          <a:bodyPr>
            <a:noAutofit/>
          </a:bodyPr>
          <a:lstStyle>
            <a:lvl1pPr marL="0" indent="0" algn="l">
              <a:buNone/>
              <a:defRPr b="1">
                <a:solidFill>
                  <a:schemeClr val="bg1"/>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4927295"/>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rgbClr val="FFFFFF"/>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6" name="Pulse"/>
          <p:cNvGrpSpPr/>
          <p:nvPr userDrawn="1"/>
        </p:nvGrpSpPr>
        <p:grpSpPr>
          <a:xfrm>
            <a:off x="6562208" y="2524866"/>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28" name="Logotype"/>
          <p:cNvGrpSpPr/>
          <p:nvPr userDrawn="1"/>
        </p:nvGrpSpPr>
        <p:grpSpPr>
          <a:xfrm>
            <a:off x="4027708" y="248337"/>
            <a:ext cx="1037759" cy="240452"/>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237498868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 y="782820"/>
            <a:ext cx="9142519" cy="31792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2" tIns="34271" rIns="68542" bIns="34271" rtlCol="0" anchor="ctr"/>
          <a:lstStyle/>
          <a:p>
            <a:pPr algn="ctr" defTabSz="816146" eaLnBrk="0" hangingPunct="0">
              <a:buClr>
                <a:prstClr val="black"/>
              </a:buClr>
            </a:pPr>
            <a:endParaRPr lang="en-US" sz="1575" b="1" dirty="0">
              <a:solidFill>
                <a:prstClr val="white"/>
              </a:solidFill>
            </a:endParaRPr>
          </a:p>
        </p:txBody>
      </p:sp>
      <p:sp>
        <p:nvSpPr>
          <p:cNvPr id="7" name="Picture Placeholder 6"/>
          <p:cNvSpPr>
            <a:spLocks noGrp="1"/>
          </p:cNvSpPr>
          <p:nvPr>
            <p:ph type="pic" sz="quarter" idx="15" hasCustomPrompt="1"/>
          </p:nvPr>
        </p:nvSpPr>
        <p:spPr>
          <a:xfrm>
            <a:off x="1" y="0"/>
            <a:ext cx="9150616" cy="5715000"/>
          </a:xfrm>
          <a:noFill/>
        </p:spPr>
        <p:txBody>
          <a:bodyPr anchor="ctr" anchorCtr="0"/>
          <a:lstStyle>
            <a:lvl1pPr marL="0" indent="0" algn="ctr">
              <a:buNone/>
              <a:defRPr>
                <a:solidFill>
                  <a:schemeClr val="tx1"/>
                </a:solidFill>
              </a:defRPr>
            </a:lvl1pPr>
          </a:lstStyle>
          <a:p>
            <a:r>
              <a:rPr lang="en-US" dirty="0"/>
              <a:t>Insert picture by using Nordea Image Bank button</a:t>
            </a:r>
          </a:p>
        </p:txBody>
      </p:sp>
      <p:sp>
        <p:nvSpPr>
          <p:cNvPr id="2" name="Title 1"/>
          <p:cNvSpPr>
            <a:spLocks noGrp="1"/>
          </p:cNvSpPr>
          <p:nvPr>
            <p:ph type="ctrTitle"/>
          </p:nvPr>
        </p:nvSpPr>
        <p:spPr>
          <a:xfrm>
            <a:off x="485874" y="3979074"/>
            <a:ext cx="5398594" cy="528721"/>
          </a:xfrm>
        </p:spPr>
        <p:txBody>
          <a:bodyPr>
            <a:noAutofit/>
          </a:bodyPr>
          <a:lstStyle>
            <a:lvl1pPr>
              <a:defRPr sz="1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4528952"/>
            <a:ext cx="5398594" cy="300000"/>
          </a:xfrm>
        </p:spPr>
        <p:txBody>
          <a:bodyPr>
            <a:noAutofit/>
          </a:bodyPr>
          <a:lstStyle>
            <a:lvl1pPr marL="0" indent="0" algn="l">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4927295"/>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chemeClr val="tx2"/>
                </a:solidFill>
              </a:defRPr>
            </a:lvl1pPr>
            <a:lvl2pPr marL="192791" indent="0">
              <a:buNone/>
              <a:defRPr>
                <a:solidFill>
                  <a:schemeClr val="accent2"/>
                </a:solidFill>
              </a:defRPr>
            </a:lvl2pPr>
            <a:lvl3pPr marL="385581" indent="0">
              <a:buNone/>
              <a:defRPr>
                <a:solidFill>
                  <a:schemeClr val="accent2"/>
                </a:solidFill>
              </a:defRPr>
            </a:lvl3pPr>
            <a:lvl4pPr marL="578372" indent="0">
              <a:buNone/>
              <a:defRPr>
                <a:solidFill>
                  <a:schemeClr val="accent2"/>
                </a:solidFill>
              </a:defRPr>
            </a:lvl4pPr>
            <a:lvl5pPr marL="771162" indent="0">
              <a:buNone/>
              <a:defRPr>
                <a:solidFill>
                  <a:schemeClr val="accent2"/>
                </a:solidFill>
              </a:defRPr>
            </a:lvl5pPr>
          </a:lstStyle>
          <a:p>
            <a:pPr lvl="0"/>
            <a:r>
              <a:rPr lang="en-US" dirty="0"/>
              <a:t>Date</a:t>
            </a:r>
          </a:p>
        </p:txBody>
      </p:sp>
      <p:grpSp>
        <p:nvGrpSpPr>
          <p:cNvPr id="16" name="Pulse"/>
          <p:cNvGrpSpPr/>
          <p:nvPr userDrawn="1"/>
        </p:nvGrpSpPr>
        <p:grpSpPr>
          <a:xfrm>
            <a:off x="6562208" y="2524866"/>
            <a:ext cx="2584174" cy="2908421"/>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3" name="Logotype"/>
          <p:cNvGrpSpPr/>
          <p:nvPr userDrawn="1"/>
        </p:nvGrpSpPr>
        <p:grpSpPr>
          <a:xfrm>
            <a:off x="4027708" y="248337"/>
            <a:ext cx="1037759" cy="240452"/>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1205704737"/>
      </p:ext>
    </p:extLst>
  </p:cSld>
  <p:clrMapOvr>
    <a:overrideClrMapping bg1="lt1" tx1="dk1" bg2="lt2" tx2="dk2" accent1="accent1" accent2="accent2" accent3="accent3" accent4="accent4" accent5="accent5" accent6="accent6" hlink="hlink" folHlink="folHlink"/>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907311"/>
            <a:ext cx="6300000" cy="832689"/>
          </a:xfrm>
        </p:spPr>
        <p:txBody>
          <a:bodyPr anchor="b" anchorCtr="0">
            <a:noAutofit/>
          </a:bodyPr>
          <a:lstStyle>
            <a:lvl1pPr algn="ctr">
              <a:defRPr sz="2174" b="1" cap="none" baseline="0">
                <a:solidFill>
                  <a:schemeClr val="bg2"/>
                </a:solidFill>
              </a:defRPr>
            </a:lvl1pPr>
          </a:lstStyle>
          <a:p>
            <a:r>
              <a:rPr lang="en-US" dirty="0"/>
              <a:t>Click to edit Master title style</a:t>
            </a:r>
          </a:p>
        </p:txBody>
      </p:sp>
      <p:sp>
        <p:nvSpPr>
          <p:cNvPr id="3" name="Text Placeholder 2"/>
          <p:cNvSpPr>
            <a:spLocks noGrp="1"/>
          </p:cNvSpPr>
          <p:nvPr>
            <p:ph type="body" idx="1" hasCustomPrompt="1"/>
          </p:nvPr>
        </p:nvSpPr>
        <p:spPr>
          <a:xfrm>
            <a:off x="1403648" y="1800000"/>
            <a:ext cx="6300000" cy="600000"/>
          </a:xfrm>
        </p:spPr>
        <p:txBody>
          <a:bodyPr anchor="t" anchorCtr="0">
            <a:noAutofit/>
          </a:bodyPr>
          <a:lstStyle>
            <a:lvl1pPr marL="0" indent="0" algn="ctr">
              <a:buNone/>
              <a:defRPr sz="1425" b="1">
                <a:solidFill>
                  <a:schemeClr val="accent2"/>
                </a:solidFill>
              </a:defRPr>
            </a:lvl1pPr>
            <a:lvl2pPr marL="408073" indent="0">
              <a:buNone/>
              <a:defRPr sz="1575">
                <a:solidFill>
                  <a:schemeClr val="tx1">
                    <a:tint val="75000"/>
                  </a:schemeClr>
                </a:solidFill>
              </a:defRPr>
            </a:lvl2pPr>
            <a:lvl3pPr marL="816146" indent="0">
              <a:buNone/>
              <a:defRPr sz="1425">
                <a:solidFill>
                  <a:schemeClr val="tx1">
                    <a:tint val="75000"/>
                  </a:schemeClr>
                </a:solidFill>
              </a:defRPr>
            </a:lvl3pPr>
            <a:lvl4pPr marL="1224219" indent="0">
              <a:buNone/>
              <a:defRPr sz="1275">
                <a:solidFill>
                  <a:schemeClr val="tx1">
                    <a:tint val="75000"/>
                  </a:schemeClr>
                </a:solidFill>
              </a:defRPr>
            </a:lvl4pPr>
            <a:lvl5pPr marL="1632293" indent="0">
              <a:buNone/>
              <a:defRPr sz="1275">
                <a:solidFill>
                  <a:schemeClr val="tx1">
                    <a:tint val="75000"/>
                  </a:schemeClr>
                </a:solidFill>
              </a:defRPr>
            </a:lvl5pPr>
            <a:lvl6pPr marL="2040367" indent="0">
              <a:buNone/>
              <a:defRPr sz="1275">
                <a:solidFill>
                  <a:schemeClr val="tx1">
                    <a:tint val="75000"/>
                  </a:schemeClr>
                </a:solidFill>
              </a:defRPr>
            </a:lvl6pPr>
            <a:lvl7pPr marL="2448440" indent="0">
              <a:buNone/>
              <a:defRPr sz="1275">
                <a:solidFill>
                  <a:schemeClr val="tx1">
                    <a:tint val="75000"/>
                  </a:schemeClr>
                </a:solidFill>
              </a:defRPr>
            </a:lvl7pPr>
            <a:lvl8pPr marL="2856513" indent="0">
              <a:buNone/>
              <a:defRPr sz="1275">
                <a:solidFill>
                  <a:schemeClr val="tx1">
                    <a:tint val="75000"/>
                  </a:schemeClr>
                </a:solidFill>
              </a:defRPr>
            </a:lvl8pPr>
            <a:lvl9pPr marL="3264586" indent="0">
              <a:buNone/>
              <a:defRPr sz="1275">
                <a:solidFill>
                  <a:schemeClr val="tx1">
                    <a:tint val="75000"/>
                  </a:schemeClr>
                </a:solidFill>
              </a:defRPr>
            </a:lvl9pPr>
          </a:lstStyle>
          <a:p>
            <a:pPr lvl="0"/>
            <a:r>
              <a:rPr lang="en-US" dirty="0"/>
              <a:t>Click to edit Master text styles</a:t>
            </a:r>
          </a:p>
        </p:txBody>
      </p:sp>
      <p:grpSp>
        <p:nvGrpSpPr>
          <p:cNvPr id="11" name="Pulse"/>
          <p:cNvGrpSpPr/>
          <p:nvPr userDrawn="1"/>
        </p:nvGrpSpPr>
        <p:grpSpPr>
          <a:xfrm>
            <a:off x="6562208" y="2524866"/>
            <a:ext cx="2584174" cy="2908421"/>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Tree>
    <p:extLst>
      <p:ext uri="{BB962C8B-B14F-4D97-AF65-F5344CB8AC3E}">
        <p14:creationId xmlns:p14="http://schemas.microsoft.com/office/powerpoint/2010/main" val="23706320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pPr>
              <a:buClr>
                <a:prstClr val="black"/>
              </a:buClr>
            </a:pPr>
            <a:endParaRPr lang="en-GB" dirty="0"/>
          </a:p>
        </p:txBody>
      </p:sp>
      <p:sp>
        <p:nvSpPr>
          <p:cNvPr id="5"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41024156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1" y="0"/>
            <a:ext cx="9144000" cy="5715000"/>
          </a:xfrm>
        </p:spPr>
        <p:txBody>
          <a:bodyPr anchor="ctr" anchorCtr="0"/>
          <a:lstStyle>
            <a:lvl1pPr marL="0" marR="0" indent="0" algn="ctr" defTabSz="816146"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en-US" dirty="0"/>
              <a:t>Insert picture by using Nordea Image Bank button or use as pink slide</a:t>
            </a:r>
          </a:p>
        </p:txBody>
      </p:sp>
      <p:sp>
        <p:nvSpPr>
          <p:cNvPr id="2" name="Title 1"/>
          <p:cNvSpPr>
            <a:spLocks noGrp="1"/>
          </p:cNvSpPr>
          <p:nvPr>
            <p:ph type="title"/>
          </p:nvPr>
        </p:nvSpPr>
        <p:spPr>
          <a:xfrm>
            <a:off x="1403648" y="908790"/>
            <a:ext cx="6300000" cy="833807"/>
          </a:xfrm>
        </p:spPr>
        <p:txBody>
          <a:bodyPr anchor="b" anchorCtr="0">
            <a:noAutofit/>
          </a:bodyPr>
          <a:lstStyle>
            <a:lvl1pPr algn="ctr">
              <a:defRPr sz="2174" b="1" cap="none" baseline="0">
                <a:solidFill>
                  <a:schemeClr val="bg2"/>
                </a:solidFill>
              </a:defRPr>
            </a:lvl1pPr>
          </a:lstStyle>
          <a:p>
            <a:r>
              <a:rPr lang="en-US" dirty="0"/>
              <a:t>Click to edit Master title style</a:t>
            </a:r>
          </a:p>
        </p:txBody>
      </p:sp>
      <p:sp>
        <p:nvSpPr>
          <p:cNvPr id="3" name="Text Placeholder 2"/>
          <p:cNvSpPr>
            <a:spLocks noGrp="1"/>
          </p:cNvSpPr>
          <p:nvPr>
            <p:ph type="body" idx="1" hasCustomPrompt="1"/>
          </p:nvPr>
        </p:nvSpPr>
        <p:spPr>
          <a:xfrm>
            <a:off x="1403648" y="1800000"/>
            <a:ext cx="6300000" cy="600000"/>
          </a:xfrm>
        </p:spPr>
        <p:txBody>
          <a:bodyPr anchor="t" anchorCtr="0">
            <a:noAutofit/>
          </a:bodyPr>
          <a:lstStyle>
            <a:lvl1pPr marL="0" indent="0" algn="ctr">
              <a:buNone/>
              <a:defRPr sz="1425" b="1">
                <a:solidFill>
                  <a:schemeClr val="tx2"/>
                </a:solidFill>
              </a:defRPr>
            </a:lvl1pPr>
            <a:lvl2pPr marL="408073" indent="0">
              <a:buNone/>
              <a:defRPr sz="1575">
                <a:solidFill>
                  <a:schemeClr val="tx1">
                    <a:tint val="75000"/>
                  </a:schemeClr>
                </a:solidFill>
              </a:defRPr>
            </a:lvl2pPr>
            <a:lvl3pPr marL="816146" indent="0">
              <a:buNone/>
              <a:defRPr sz="1425">
                <a:solidFill>
                  <a:schemeClr val="tx1">
                    <a:tint val="75000"/>
                  </a:schemeClr>
                </a:solidFill>
              </a:defRPr>
            </a:lvl3pPr>
            <a:lvl4pPr marL="1224219" indent="0">
              <a:buNone/>
              <a:defRPr sz="1275">
                <a:solidFill>
                  <a:schemeClr val="tx1">
                    <a:tint val="75000"/>
                  </a:schemeClr>
                </a:solidFill>
              </a:defRPr>
            </a:lvl4pPr>
            <a:lvl5pPr marL="1632293" indent="0">
              <a:buNone/>
              <a:defRPr sz="1275">
                <a:solidFill>
                  <a:schemeClr val="tx1">
                    <a:tint val="75000"/>
                  </a:schemeClr>
                </a:solidFill>
              </a:defRPr>
            </a:lvl5pPr>
            <a:lvl6pPr marL="2040367" indent="0">
              <a:buNone/>
              <a:defRPr sz="1275">
                <a:solidFill>
                  <a:schemeClr val="tx1">
                    <a:tint val="75000"/>
                  </a:schemeClr>
                </a:solidFill>
              </a:defRPr>
            </a:lvl6pPr>
            <a:lvl7pPr marL="2448440" indent="0">
              <a:buNone/>
              <a:defRPr sz="1275">
                <a:solidFill>
                  <a:schemeClr val="tx1">
                    <a:tint val="75000"/>
                  </a:schemeClr>
                </a:solidFill>
              </a:defRPr>
            </a:lvl7pPr>
            <a:lvl8pPr marL="2856513" indent="0">
              <a:buNone/>
              <a:defRPr sz="1275">
                <a:solidFill>
                  <a:schemeClr val="tx1">
                    <a:tint val="75000"/>
                  </a:schemeClr>
                </a:solidFill>
              </a:defRPr>
            </a:lvl8pPr>
            <a:lvl9pPr marL="3264586" indent="0">
              <a:buNone/>
              <a:defRPr sz="1275">
                <a:solidFill>
                  <a:schemeClr val="tx1">
                    <a:tint val="75000"/>
                  </a:schemeClr>
                </a:solidFill>
              </a:defRPr>
            </a:lvl9pPr>
          </a:lstStyle>
          <a:p>
            <a:pPr lvl="0"/>
            <a:r>
              <a:rPr lang="en-US" dirty="0"/>
              <a:t>Click to edit Master text styles</a:t>
            </a:r>
          </a:p>
        </p:txBody>
      </p:sp>
      <p:grpSp>
        <p:nvGrpSpPr>
          <p:cNvPr id="28" name="Pulse"/>
          <p:cNvGrpSpPr/>
          <p:nvPr userDrawn="1"/>
        </p:nvGrpSpPr>
        <p:grpSpPr>
          <a:xfrm>
            <a:off x="1" y="2491800"/>
            <a:ext cx="9150617" cy="2965293"/>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Tree>
    <p:extLst>
      <p:ext uri="{BB962C8B-B14F-4D97-AF65-F5344CB8AC3E}">
        <p14:creationId xmlns:p14="http://schemas.microsoft.com/office/powerpoint/2010/main" val="355910757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7311"/>
            <a:ext cx="5146724" cy="1890183"/>
          </a:xfrm>
        </p:spPr>
        <p:txBody>
          <a:bodyPr>
            <a:noAutofit/>
          </a:bodyPr>
          <a:lstStyle>
            <a:lvl1pPr algn="ctr">
              <a:defRPr sz="2174">
                <a:solidFill>
                  <a:srgbClr val="0000A0"/>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pPr>
              <a:buClr>
                <a:prstClr val="black"/>
              </a:buClr>
            </a:pPr>
            <a:fld id="{D14BCCD3-0010-4FBA-B965-2126ADC31932}" type="slidenum">
              <a:rPr lang="en-US" smtClean="0"/>
              <a:pPr>
                <a:buClr>
                  <a:prstClr val="black"/>
                </a:buClr>
              </a:pPr>
              <a:t>‹#›</a:t>
            </a:fld>
            <a:endParaRPr lang="en-US" dirty="0"/>
          </a:p>
        </p:txBody>
      </p:sp>
      <p:sp>
        <p:nvSpPr>
          <p:cNvPr id="6" name="Text Placeholder 9"/>
          <p:cNvSpPr>
            <a:spLocks noGrp="1"/>
          </p:cNvSpPr>
          <p:nvPr>
            <p:ph type="body" sz="quarter" idx="13" hasCustomPrompt="1"/>
          </p:nvPr>
        </p:nvSpPr>
        <p:spPr>
          <a:xfrm>
            <a:off x="1980387" y="2977245"/>
            <a:ext cx="5146724" cy="449896"/>
          </a:xfrm>
        </p:spPr>
        <p:txBody>
          <a:bodyPr>
            <a:noAutofit/>
          </a:bodyPr>
          <a:lstStyle>
            <a:lvl1pPr marL="0" indent="0" algn="ctr">
              <a:buFontTx/>
              <a:buNone/>
              <a:defRPr b="1">
                <a:solidFill>
                  <a:srgbClr val="8B8A8D"/>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pPr>
              <a:buClr>
                <a:prstClr val="black"/>
              </a:buClr>
            </a:pPr>
            <a:endParaRPr lang="en-US" dirty="0"/>
          </a:p>
        </p:txBody>
      </p:sp>
    </p:spTree>
    <p:extLst>
      <p:ext uri="{BB962C8B-B14F-4D97-AF65-F5344CB8AC3E}">
        <p14:creationId xmlns:p14="http://schemas.microsoft.com/office/powerpoint/2010/main" val="123746732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8789"/>
            <a:ext cx="5146724" cy="1889563"/>
          </a:xfrm>
        </p:spPr>
        <p:txBody>
          <a:bodyPr>
            <a:noAutofit/>
          </a:bodyPr>
          <a:lstStyle>
            <a:lvl1pPr algn="ctr">
              <a:defRPr sz="2174">
                <a:solidFill>
                  <a:srgbClr val="FBD9CA"/>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US" smtClean="0">
                <a:solidFill>
                  <a:prstClr val="white"/>
                </a:solidFill>
              </a:rPr>
              <a:pPr>
                <a:buClr>
                  <a:prstClr val="black"/>
                </a:buClr>
              </a:pPr>
              <a:t>‹#›</a:t>
            </a:fld>
            <a:endParaRPr lang="en-US" dirty="0">
              <a:solidFill>
                <a:prstClr val="white"/>
              </a:solidFill>
            </a:endParaRPr>
          </a:p>
        </p:txBody>
      </p:sp>
      <p:sp>
        <p:nvSpPr>
          <p:cNvPr id="6" name="Text Placeholder 9"/>
          <p:cNvSpPr>
            <a:spLocks noGrp="1"/>
          </p:cNvSpPr>
          <p:nvPr>
            <p:ph type="body" sz="quarter" idx="13" hasCustomPrompt="1"/>
          </p:nvPr>
        </p:nvSpPr>
        <p:spPr>
          <a:xfrm>
            <a:off x="1980387" y="2977245"/>
            <a:ext cx="5146724" cy="449896"/>
          </a:xfrm>
        </p:spPr>
        <p:txBody>
          <a:bodyPr>
            <a:noAutofit/>
          </a:bodyPr>
          <a:lstStyle>
            <a:lvl1pPr marL="0" indent="0" algn="ctr">
              <a:buFontTx/>
              <a:buNone/>
              <a:defRPr b="1">
                <a:solidFill>
                  <a:schemeClr val="bg1"/>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8015012" y="5323186"/>
            <a:ext cx="647597" cy="150050"/>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US" dirty="0">
              <a:solidFill>
                <a:prstClr val="white"/>
              </a:solidFill>
            </a:endParaRPr>
          </a:p>
        </p:txBody>
      </p:sp>
    </p:spTree>
    <p:extLst>
      <p:ext uri="{BB962C8B-B14F-4D97-AF65-F5344CB8AC3E}">
        <p14:creationId xmlns:p14="http://schemas.microsoft.com/office/powerpoint/2010/main" val="1576151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138507"/>
            <a:ext cx="5146724" cy="1938920"/>
          </a:xfrm>
        </p:spPr>
        <p:txBody>
          <a:bodyPr>
            <a:noAutofit/>
          </a:bodyPr>
          <a:lstStyle>
            <a:lvl1pPr algn="ctr">
              <a:defRPr sz="2174">
                <a:solidFill>
                  <a:srgbClr val="FBD9CA"/>
                </a:solidFill>
              </a:defRPr>
            </a:lvl1pPr>
          </a:lstStyle>
          <a:p>
            <a:r>
              <a:rPr lang="en-US"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buClr>
                <a:prstClr val="black"/>
              </a:buClr>
            </a:pPr>
            <a:fld id="{D14BCCD3-0010-4FBA-B965-2126ADC31932}" type="slidenum">
              <a:rPr lang="en-US" smtClean="0">
                <a:solidFill>
                  <a:prstClr val="white"/>
                </a:solidFill>
              </a:rPr>
              <a:pPr>
                <a:buClr>
                  <a:prstClr val="black"/>
                </a:buClr>
              </a:pPr>
              <a:t>‹#›</a:t>
            </a:fld>
            <a:endParaRPr lang="en-US" dirty="0">
              <a:solidFill>
                <a:prstClr val="white"/>
              </a:solidFill>
            </a:endParaRPr>
          </a:p>
        </p:txBody>
      </p:sp>
      <p:sp>
        <p:nvSpPr>
          <p:cNvPr id="6" name="Text Placeholder 9"/>
          <p:cNvSpPr>
            <a:spLocks noGrp="1"/>
          </p:cNvSpPr>
          <p:nvPr>
            <p:ph type="body" sz="quarter" idx="13" hasCustomPrompt="1"/>
          </p:nvPr>
        </p:nvSpPr>
        <p:spPr>
          <a:xfrm>
            <a:off x="1980387" y="2257178"/>
            <a:ext cx="5146724" cy="449896"/>
          </a:xfrm>
        </p:spPr>
        <p:txBody>
          <a:bodyPr>
            <a:noAutofit/>
          </a:bodyPr>
          <a:lstStyle>
            <a:lvl1pPr marL="0" indent="0" algn="ctr">
              <a:buFontTx/>
              <a:buNone/>
              <a:defRPr b="1">
                <a:solidFill>
                  <a:schemeClr val="bg1"/>
                </a:solidFill>
              </a:defRPr>
            </a:lvl1pPr>
            <a:lvl2pPr marL="192791" indent="0">
              <a:buFontTx/>
              <a:buNone/>
              <a:defRPr b="1">
                <a:solidFill>
                  <a:schemeClr val="accent4"/>
                </a:solidFill>
              </a:defRPr>
            </a:lvl2pPr>
            <a:lvl3pPr marL="385581" indent="0">
              <a:buFontTx/>
              <a:buNone/>
              <a:defRPr b="1">
                <a:solidFill>
                  <a:schemeClr val="accent4"/>
                </a:solidFill>
              </a:defRPr>
            </a:lvl3pPr>
            <a:lvl4pPr marL="578372" indent="0">
              <a:buFontTx/>
              <a:buNone/>
              <a:defRPr b="1">
                <a:solidFill>
                  <a:schemeClr val="accent4"/>
                </a:solidFill>
              </a:defRPr>
            </a:lvl4pPr>
            <a:lvl5pPr marL="771162" indent="0">
              <a:buFontTx/>
              <a:buNone/>
              <a:defRPr b="1">
                <a:solidFill>
                  <a:schemeClr val="accent4"/>
                </a:solidFill>
              </a:defRPr>
            </a:lvl5pPr>
          </a:lstStyle>
          <a:p>
            <a:pPr lvl="0"/>
            <a:r>
              <a:rPr lang="en-US" dirty="0"/>
              <a:t>Name</a:t>
            </a:r>
          </a:p>
        </p:txBody>
      </p:sp>
      <p:cxnSp>
        <p:nvCxnSpPr>
          <p:cNvPr id="8" name="Straight Connector 7"/>
          <p:cNvCxnSpPr/>
          <p:nvPr userDrawn="1"/>
        </p:nvCxnSpPr>
        <p:spPr>
          <a:xfrm>
            <a:off x="485873" y="5263781"/>
            <a:ext cx="816807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2789388"/>
            <a:ext cx="9151142" cy="2202146"/>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37" name="Logotype, static"/>
          <p:cNvGrpSpPr/>
          <p:nvPr userDrawn="1"/>
        </p:nvGrpSpPr>
        <p:grpSpPr>
          <a:xfrm>
            <a:off x="8015012" y="5323186"/>
            <a:ext cx="647597" cy="150050"/>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3" name="Footer Placeholder 2"/>
          <p:cNvSpPr>
            <a:spLocks noGrp="1"/>
          </p:cNvSpPr>
          <p:nvPr>
            <p:ph type="ftr" sz="quarter" idx="14"/>
          </p:nvPr>
        </p:nvSpPr>
        <p:spPr/>
        <p:txBody>
          <a:bodyPr/>
          <a:lstStyle>
            <a:lvl1pPr>
              <a:defRPr>
                <a:solidFill>
                  <a:schemeClr val="bg1"/>
                </a:solidFill>
              </a:defRPr>
            </a:lvl1pPr>
          </a:lstStyle>
          <a:p>
            <a:pPr>
              <a:buClr>
                <a:prstClr val="black"/>
              </a:buClr>
            </a:pPr>
            <a:endParaRPr lang="en-US" dirty="0">
              <a:solidFill>
                <a:prstClr val="white"/>
              </a:solidFill>
            </a:endParaRPr>
          </a:p>
        </p:txBody>
      </p:sp>
    </p:spTree>
    <p:extLst>
      <p:ext uri="{BB962C8B-B14F-4D97-AF65-F5344CB8AC3E}">
        <p14:creationId xmlns:p14="http://schemas.microsoft.com/office/powerpoint/2010/main" val="3832503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6562208" y="2524866"/>
            <a:ext cx="2584174" cy="2908421"/>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sp>
        <p:nvSpPr>
          <p:cNvPr id="2" name="Title 1"/>
          <p:cNvSpPr>
            <a:spLocks noGrp="1"/>
          </p:cNvSpPr>
          <p:nvPr>
            <p:ph type="ctrTitle"/>
          </p:nvPr>
        </p:nvSpPr>
        <p:spPr>
          <a:xfrm>
            <a:off x="485874" y="1114964"/>
            <a:ext cx="5398594" cy="662741"/>
          </a:xfrm>
        </p:spPr>
        <p:txBody>
          <a:bodyPr/>
          <a:lstStyle>
            <a:lvl1pPr>
              <a:defRPr sz="2174">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85874" y="1777595"/>
            <a:ext cx="5398594" cy="599861"/>
          </a:xfrm>
        </p:spPr>
        <p:txBody>
          <a:bodyPr/>
          <a:lstStyle>
            <a:lvl1pPr marL="0" indent="0" algn="l">
              <a:spcBef>
                <a:spcPts val="0"/>
              </a:spcBef>
              <a:buNone/>
              <a:defRPr b="1">
                <a:solidFill>
                  <a:schemeClr val="tx2"/>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0" hasCustomPrompt="1"/>
          </p:nvPr>
        </p:nvSpPr>
        <p:spPr>
          <a:xfrm>
            <a:off x="485875" y="2579403"/>
            <a:ext cx="1349817" cy="1049757"/>
          </a:xfrm>
        </p:spPr>
        <p:txBody>
          <a:bodyPr>
            <a:noAutofit/>
          </a:bodyPr>
          <a:lstStyle>
            <a:lvl1pPr marL="0" indent="0">
              <a:spcBef>
                <a:spcPts val="0"/>
              </a:spcBef>
              <a:buNone/>
              <a:defRPr sz="675">
                <a:solidFill>
                  <a:schemeClr val="tx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sp>
        <p:nvSpPr>
          <p:cNvPr id="15" name="Text Placeholder 5"/>
          <p:cNvSpPr>
            <a:spLocks noGrp="1"/>
          </p:cNvSpPr>
          <p:nvPr>
            <p:ph type="body" sz="quarter" idx="11" hasCustomPrompt="1"/>
          </p:nvPr>
        </p:nvSpPr>
        <p:spPr>
          <a:xfrm>
            <a:off x="2034380" y="2579403"/>
            <a:ext cx="1349817" cy="1049757"/>
          </a:xfrm>
        </p:spPr>
        <p:txBody>
          <a:bodyPr>
            <a:noAutofit/>
          </a:bodyPr>
          <a:lstStyle>
            <a:lvl1pPr marL="0" indent="0">
              <a:spcBef>
                <a:spcPts val="0"/>
              </a:spcBef>
              <a:buNone/>
              <a:defRPr sz="675">
                <a:solidFill>
                  <a:schemeClr val="tx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grpSp>
        <p:nvGrpSpPr>
          <p:cNvPr id="30" name="Logotype"/>
          <p:cNvGrpSpPr/>
          <p:nvPr userDrawn="1"/>
        </p:nvGrpSpPr>
        <p:grpSpPr>
          <a:xfrm>
            <a:off x="480477" y="443899"/>
            <a:ext cx="1037759" cy="240452"/>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140631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1"/>
            <a:ext cx="5398594" cy="662847"/>
          </a:xfrm>
        </p:spPr>
        <p:txBody>
          <a:bodyPr/>
          <a:lstStyle>
            <a:lvl1pPr>
              <a:defRPr sz="2174">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595"/>
            <a:ext cx="5398594" cy="599861"/>
          </a:xfrm>
        </p:spPr>
        <p:txBody>
          <a:bodyPr/>
          <a:lstStyle>
            <a:lvl1pPr marL="0" indent="0" algn="l">
              <a:spcBef>
                <a:spcPts val="0"/>
              </a:spcBef>
              <a:buNone/>
              <a:defRPr b="1">
                <a:solidFill>
                  <a:srgbClr val="FFFFFF"/>
                </a:solidFill>
              </a:defRPr>
            </a:lvl1pPr>
            <a:lvl2pPr marL="408073" indent="0" algn="ctr">
              <a:buNone/>
              <a:defRPr>
                <a:solidFill>
                  <a:schemeClr val="tx1">
                    <a:tint val="75000"/>
                  </a:schemeClr>
                </a:solidFill>
              </a:defRPr>
            </a:lvl2pPr>
            <a:lvl3pPr marL="816146" indent="0" algn="ctr">
              <a:buNone/>
              <a:defRPr>
                <a:solidFill>
                  <a:schemeClr val="tx1">
                    <a:tint val="75000"/>
                  </a:schemeClr>
                </a:solidFill>
              </a:defRPr>
            </a:lvl3pPr>
            <a:lvl4pPr marL="1224219" indent="0" algn="ctr">
              <a:buNone/>
              <a:defRPr>
                <a:solidFill>
                  <a:schemeClr val="tx1">
                    <a:tint val="75000"/>
                  </a:schemeClr>
                </a:solidFill>
              </a:defRPr>
            </a:lvl4pPr>
            <a:lvl5pPr marL="1632293" indent="0" algn="ctr">
              <a:buNone/>
              <a:defRPr>
                <a:solidFill>
                  <a:schemeClr val="tx1">
                    <a:tint val="75000"/>
                  </a:schemeClr>
                </a:solidFill>
              </a:defRPr>
            </a:lvl5pPr>
            <a:lvl6pPr marL="2040367" indent="0" algn="ctr">
              <a:buNone/>
              <a:defRPr>
                <a:solidFill>
                  <a:schemeClr val="tx1">
                    <a:tint val="75000"/>
                  </a:schemeClr>
                </a:solidFill>
              </a:defRPr>
            </a:lvl6pPr>
            <a:lvl7pPr marL="2448440" indent="0" algn="ctr">
              <a:buNone/>
              <a:defRPr>
                <a:solidFill>
                  <a:schemeClr val="tx1">
                    <a:tint val="75000"/>
                  </a:schemeClr>
                </a:solidFill>
              </a:defRPr>
            </a:lvl7pPr>
            <a:lvl8pPr marL="2856513" indent="0" algn="ctr">
              <a:buNone/>
              <a:defRPr>
                <a:solidFill>
                  <a:schemeClr val="tx1">
                    <a:tint val="75000"/>
                  </a:schemeClr>
                </a:solidFill>
              </a:defRPr>
            </a:lvl8pPr>
            <a:lvl9pPr marL="3264586"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0" hasCustomPrompt="1"/>
          </p:nvPr>
        </p:nvSpPr>
        <p:spPr>
          <a:xfrm>
            <a:off x="485875" y="2579403"/>
            <a:ext cx="1349817" cy="1049757"/>
          </a:xfrm>
        </p:spPr>
        <p:txBody>
          <a:bodyPr>
            <a:noAutofit/>
          </a:bodyPr>
          <a:lstStyle>
            <a:lvl1pPr marL="0" indent="0">
              <a:spcBef>
                <a:spcPts val="0"/>
              </a:spcBef>
              <a:buNone/>
              <a:defRPr sz="675">
                <a:solidFill>
                  <a:schemeClr val="bg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sp>
        <p:nvSpPr>
          <p:cNvPr id="15" name="Text Placeholder 5"/>
          <p:cNvSpPr>
            <a:spLocks noGrp="1"/>
          </p:cNvSpPr>
          <p:nvPr>
            <p:ph type="body" sz="quarter" idx="11" hasCustomPrompt="1"/>
          </p:nvPr>
        </p:nvSpPr>
        <p:spPr>
          <a:xfrm>
            <a:off x="2034380" y="2579403"/>
            <a:ext cx="1349817" cy="1049757"/>
          </a:xfrm>
        </p:spPr>
        <p:txBody>
          <a:bodyPr>
            <a:noAutofit/>
          </a:bodyPr>
          <a:lstStyle>
            <a:lvl1pPr marL="0" indent="0">
              <a:spcBef>
                <a:spcPts val="0"/>
              </a:spcBef>
              <a:buNone/>
              <a:defRPr sz="675">
                <a:solidFill>
                  <a:schemeClr val="bg1"/>
                </a:solidFill>
              </a:defRPr>
            </a:lvl1pPr>
            <a:lvl2pPr marL="192791" indent="0">
              <a:buNone/>
              <a:defRPr sz="675">
                <a:solidFill>
                  <a:schemeClr val="bg1"/>
                </a:solidFill>
              </a:defRPr>
            </a:lvl2pPr>
            <a:lvl3pPr marL="385581" indent="0">
              <a:buNone/>
              <a:defRPr sz="675">
                <a:solidFill>
                  <a:schemeClr val="bg1"/>
                </a:solidFill>
              </a:defRPr>
            </a:lvl3pPr>
            <a:lvl4pPr marL="578372" indent="0">
              <a:buNone/>
              <a:defRPr sz="675">
                <a:solidFill>
                  <a:schemeClr val="bg1"/>
                </a:solidFill>
              </a:defRPr>
            </a:lvl4pPr>
            <a:lvl5pPr marL="771162" indent="0">
              <a:buNone/>
              <a:defRPr sz="675">
                <a:solidFill>
                  <a:schemeClr val="bg1"/>
                </a:solidFill>
              </a:defRPr>
            </a:lvl5pPr>
          </a:lstStyle>
          <a:p>
            <a:pPr lvl="0"/>
            <a:r>
              <a:rPr lang="en-US" dirty="0"/>
              <a:t>Disclaimer text</a:t>
            </a:r>
          </a:p>
        </p:txBody>
      </p:sp>
      <p:grpSp>
        <p:nvGrpSpPr>
          <p:cNvPr id="16" name="Pulse"/>
          <p:cNvGrpSpPr/>
          <p:nvPr userDrawn="1"/>
        </p:nvGrpSpPr>
        <p:grpSpPr>
          <a:xfrm>
            <a:off x="6562208" y="2524866"/>
            <a:ext cx="2584174" cy="2908421"/>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GB" sz="1575" b="1" dirty="0">
                <a:solidFill>
                  <a:prstClr val="black"/>
                </a:solidFill>
              </a:endParaRPr>
            </a:p>
          </p:txBody>
        </p:sp>
      </p:grpSp>
      <p:grpSp>
        <p:nvGrpSpPr>
          <p:cNvPr id="18" name="Logotype"/>
          <p:cNvGrpSpPr/>
          <p:nvPr userDrawn="1"/>
        </p:nvGrpSpPr>
        <p:grpSpPr>
          <a:xfrm>
            <a:off x="480890" y="442308"/>
            <a:ext cx="1037759" cy="240452"/>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6667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8"/>
          <p:cNvSpPr>
            <a:spLocks noGrp="1"/>
          </p:cNvSpPr>
          <p:nvPr>
            <p:ph type="body" sz="quarter" idx="14" hasCustomPrompt="1"/>
          </p:nvPr>
        </p:nvSpPr>
        <p:spPr>
          <a:xfrm>
            <a:off x="502313" y="1109744"/>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9" hasCustomPrompt="1"/>
          </p:nvPr>
        </p:nvSpPr>
        <p:spPr>
          <a:xfrm>
            <a:off x="485874" y="3522385"/>
            <a:ext cx="2618318" cy="194955"/>
          </a:xfrm>
        </p:spPr>
        <p:txBody>
          <a:bodyPr/>
          <a:lstStyle>
            <a:lvl1pPr marL="0" indent="0">
              <a:buNone/>
              <a:defRPr/>
            </a:lvl1pPr>
          </a:lstStyle>
          <a:p>
            <a:pPr lvl="0"/>
            <a:r>
              <a:rPr lang="en-US" dirty="0"/>
              <a:t>Click to edit Master text styles</a:t>
            </a:r>
          </a:p>
        </p:txBody>
      </p:sp>
      <p:sp>
        <p:nvSpPr>
          <p:cNvPr id="11" name="Text Placeholder 13"/>
          <p:cNvSpPr>
            <a:spLocks noGrp="1"/>
          </p:cNvSpPr>
          <p:nvPr>
            <p:ph type="body" sz="quarter" idx="20" hasCustomPrompt="1"/>
          </p:nvPr>
        </p:nvSpPr>
        <p:spPr>
          <a:xfrm>
            <a:off x="3269497" y="3537622"/>
            <a:ext cx="2618318" cy="194955"/>
          </a:xfrm>
        </p:spPr>
        <p:txBody>
          <a:bodyPr/>
          <a:lstStyle>
            <a:lvl1pPr marL="0" indent="0">
              <a:buNone/>
              <a:defRPr/>
            </a:lvl1pPr>
          </a:lstStyle>
          <a:p>
            <a:pPr lvl="0"/>
            <a:r>
              <a:rPr lang="en-US" dirty="0"/>
              <a:t>Click to edit Master text styles</a:t>
            </a:r>
          </a:p>
        </p:txBody>
      </p:sp>
      <p:sp>
        <p:nvSpPr>
          <p:cNvPr id="12" name="Text Placeholder 13"/>
          <p:cNvSpPr>
            <a:spLocks noGrp="1"/>
          </p:cNvSpPr>
          <p:nvPr>
            <p:ph type="body" sz="quarter" idx="21" hasCustomPrompt="1"/>
          </p:nvPr>
        </p:nvSpPr>
        <p:spPr>
          <a:xfrm>
            <a:off x="6053120" y="3532543"/>
            <a:ext cx="2618318" cy="194955"/>
          </a:xfrm>
        </p:spPr>
        <p:txBody>
          <a:bodyPr/>
          <a:lstStyle>
            <a:lvl1pPr marL="0" indent="0">
              <a:buNone/>
              <a:defRPr/>
            </a:lvl1pPr>
          </a:lstStyle>
          <a:p>
            <a:pPr lvl="0"/>
            <a:r>
              <a:rPr lang="en-US" dirty="0"/>
              <a:t>Click to edit Master text styles</a:t>
            </a:r>
          </a:p>
        </p:txBody>
      </p:sp>
      <p:sp>
        <p:nvSpPr>
          <p:cNvPr id="13" name="Text Placeholder 8"/>
          <p:cNvSpPr>
            <a:spLocks noGrp="1"/>
          </p:cNvSpPr>
          <p:nvPr>
            <p:ph type="body" sz="quarter" idx="22" hasCustomPrompt="1"/>
          </p:nvPr>
        </p:nvSpPr>
        <p:spPr>
          <a:xfrm>
            <a:off x="3285936" y="1114823"/>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51276" y="1119902"/>
            <a:ext cx="2618318" cy="2262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07644"/>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Tree>
    <p:extLst>
      <p:ext uri="{BB962C8B-B14F-4D97-AF65-F5344CB8AC3E}">
        <p14:creationId xmlns:p14="http://schemas.microsoft.com/office/powerpoint/2010/main" val="3183491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005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4975"/>
            <a:ext cx="5398594" cy="625039"/>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noAutofit/>
          </a:bodyPr>
          <a:lstStyle>
            <a:lvl1pPr marL="0" indent="0" algn="l">
              <a:buNone/>
              <a:defRPr b="1">
                <a:solidFill>
                  <a:srgbClr val="FFFFFF"/>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Date</a:t>
            </a:r>
          </a:p>
        </p:txBody>
      </p:sp>
      <p:sp>
        <p:nvSpPr>
          <p:cNvPr id="8" name="AutoShape 3"/>
          <p:cNvSpPr>
            <a:spLocks noChangeAspect="1" noChangeArrowheads="1" noTextEdit="1"/>
          </p:cNvSpPr>
          <p:nvPr userDrawn="1"/>
        </p:nvSpPr>
        <p:spPr bwMode="auto">
          <a:xfrm>
            <a:off x="6243215" y="2378067"/>
            <a:ext cx="2996023" cy="3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6" tIns="34273" rIns="68546" bIns="34273"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nvGrpSpPr>
          <p:cNvPr id="17" name="Pulse"/>
          <p:cNvGrpSpPr/>
          <p:nvPr userDrawn="1"/>
        </p:nvGrpSpPr>
        <p:grpSpPr>
          <a:xfrm>
            <a:off x="6562207" y="2524877"/>
            <a:ext cx="2584174" cy="2908421"/>
            <a:chOff x="8751888" y="3030538"/>
            <a:chExt cx="3446462" cy="3490913"/>
          </a:xfrm>
          <a:solidFill>
            <a:schemeClr val="bg1"/>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grpSp>
      <p:grpSp>
        <p:nvGrpSpPr>
          <p:cNvPr id="27" name="Logotype"/>
          <p:cNvGrpSpPr/>
          <p:nvPr userDrawn="1"/>
        </p:nvGrpSpPr>
        <p:grpSpPr>
          <a:xfrm>
            <a:off x="480891" y="442319"/>
            <a:ext cx="1037759" cy="240452"/>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sp>
        <p:nvSpPr>
          <p:cNvPr id="23" name="TextBox 22">
            <a:extLst>
              <a:ext uri="{FF2B5EF4-FFF2-40B4-BE49-F238E27FC236}">
                <a16:creationId xmlns="" xmlns:a16="http://schemas.microsoft.com/office/drawing/2014/main" id="{E6612E9F-62FA-4F1B-8ADE-68D9016B0C14}"/>
              </a:ext>
            </a:extLst>
          </p:cNvPr>
          <p:cNvSpPr txBox="1"/>
          <p:nvPr userDrawn="1"/>
        </p:nvSpPr>
        <p:spPr>
          <a:xfrm>
            <a:off x="459462" y="5459418"/>
            <a:ext cx="1943710" cy="153257"/>
          </a:xfrm>
          <a:prstGeom prst="rect">
            <a:avLst/>
          </a:prstGeom>
        </p:spPr>
        <p:txBody>
          <a:bodyPr vert="horz" wrap="square" lIns="0" tIns="0" rIns="0" bIns="0" rtlCol="0">
            <a:noAutofit/>
          </a:bodyPr>
          <a:lstStyle/>
          <a:p>
            <a:pPr eaLnBrk="0" hangingPunct="0">
              <a:spcBef>
                <a:spcPct val="0"/>
              </a:spcBef>
              <a:buClr>
                <a:prstClr val="black"/>
              </a:buClr>
              <a:defRPr/>
            </a:pPr>
            <a:r>
              <a:rPr lang="en-US" sz="750" b="1">
                <a:solidFill>
                  <a:prstClr val="white"/>
                </a:solidFill>
              </a:rPr>
              <a:t>Investments │ Wealth Management</a:t>
            </a:r>
          </a:p>
          <a:p>
            <a:pPr eaLnBrk="0" hangingPunct="0">
              <a:spcBef>
                <a:spcPct val="0"/>
              </a:spcBef>
              <a:buClr>
                <a:prstClr val="black"/>
              </a:buClr>
              <a:defRPr/>
            </a:pPr>
            <a:endParaRPr lang="en-US" sz="750" b="1" dirty="0">
              <a:solidFill>
                <a:srgbClr val="8B8A8D"/>
              </a:solidFill>
            </a:endParaRPr>
          </a:p>
        </p:txBody>
      </p:sp>
    </p:spTree>
    <p:extLst>
      <p:ext uri="{BB962C8B-B14F-4D97-AF65-F5344CB8AC3E}">
        <p14:creationId xmlns:p14="http://schemas.microsoft.com/office/powerpoint/2010/main" val="3583007285"/>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3" y="1109756"/>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2791" y="1109756"/>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2669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GB" dirty="0"/>
              <a:t>Click to edit Master title style</a:t>
            </a:r>
          </a:p>
        </p:txBody>
      </p:sp>
      <p:sp>
        <p:nvSpPr>
          <p:cNvPr id="4" name="Content Placeholder 3"/>
          <p:cNvSpPr>
            <a:spLocks noGrp="1"/>
          </p:cNvSpPr>
          <p:nvPr>
            <p:ph sz="half" idx="2"/>
          </p:nvPr>
        </p:nvSpPr>
        <p:spPr>
          <a:xfrm>
            <a:off x="4642791" y="1109743"/>
            <a:ext cx="4021953" cy="3692145"/>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485873" y="1109938"/>
            <a:ext cx="4021953" cy="3689146"/>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6" name="Footer Placeholder 5"/>
          <p:cNvSpPr>
            <a:spLocks noGrp="1"/>
          </p:cNvSpPr>
          <p:nvPr>
            <p:ph type="ftr" sz="quarter" idx="15"/>
          </p:nvPr>
        </p:nvSpPr>
        <p:spPr/>
        <p:txBody>
          <a:bodyPr/>
          <a:lstStyle/>
          <a:p>
            <a:pPr>
              <a:buClr>
                <a:prstClr val="black"/>
              </a:buClr>
            </a:pPr>
            <a:endParaRPr lang="en-GB" dirty="0"/>
          </a:p>
        </p:txBody>
      </p:sp>
      <p:sp>
        <p:nvSpPr>
          <p:cNvPr id="8" name="Slide Number Placeholder 4"/>
          <p:cNvSpPr txBox="1">
            <a:spLocks/>
          </p:cNvSpPr>
          <p:nvPr userDrawn="1"/>
        </p:nvSpPr>
        <p:spPr>
          <a:xfrm>
            <a:off x="6443846" y="5379192"/>
            <a:ext cx="198385" cy="115416"/>
          </a:xfrm>
          <a:prstGeom prst="rect">
            <a:avLst/>
          </a:prstGeom>
        </p:spPr>
        <p:txBody>
          <a:bodyPr vert="horz" lIns="0" tIns="0" rIns="0" bIns="0" rtlCol="0" anchor="t" anchorCtr="0">
            <a:spAutoFit/>
          </a:bodyPr>
          <a:lstStyle>
            <a:defPPr>
              <a:defRPr lang="fi-FI"/>
            </a:defPPr>
            <a:lvl1pPr algn="r" rtl="0" eaLnBrk="0" fontAlgn="base" hangingPunct="0">
              <a:spcBef>
                <a:spcPct val="0"/>
              </a:spcBef>
              <a:spcAft>
                <a:spcPct val="0"/>
              </a:spcAft>
              <a:buClr>
                <a:schemeClr val="tx1"/>
              </a:buClr>
              <a:defRPr sz="1000" b="1" kern="1200">
                <a:solidFill>
                  <a:srgbClr val="8B8A8D"/>
                </a:solidFill>
                <a:latin typeface="Arial" charset="0"/>
                <a:ea typeface="+mn-ea"/>
                <a:cs typeface="+mn-cs"/>
              </a:defRPr>
            </a:lvl1pPr>
            <a:lvl2pPr marL="4572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2pPr>
            <a:lvl3pPr marL="9144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3pPr>
            <a:lvl4pPr marL="13716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4pPr>
            <a:lvl5pPr marL="1828800" algn="l" rtl="0" eaLnBrk="0" fontAlgn="base" hangingPunct="0">
              <a:spcBef>
                <a:spcPct val="0"/>
              </a:spcBef>
              <a:spcAft>
                <a:spcPct val="0"/>
              </a:spcAft>
              <a:buClr>
                <a:schemeClr val="tx1"/>
              </a:buClr>
              <a:defRPr sz="2600" b="1" kern="1200">
                <a:solidFill>
                  <a:schemeClr val="tx1"/>
                </a:solidFill>
                <a:latin typeface="Arial" charset="0"/>
                <a:ea typeface="+mn-ea"/>
                <a:cs typeface="+mn-cs"/>
              </a:defRPr>
            </a:lvl5pPr>
            <a:lvl6pPr marL="2286000" algn="l" defTabSz="914400" rtl="0" eaLnBrk="1" latinLnBrk="0" hangingPunct="1">
              <a:defRPr sz="2600" b="1" kern="1200">
                <a:solidFill>
                  <a:schemeClr val="tx1"/>
                </a:solidFill>
                <a:latin typeface="Arial" charset="0"/>
                <a:ea typeface="+mn-ea"/>
                <a:cs typeface="+mn-cs"/>
              </a:defRPr>
            </a:lvl6pPr>
            <a:lvl7pPr marL="2743200" algn="l" defTabSz="914400" rtl="0" eaLnBrk="1" latinLnBrk="0" hangingPunct="1">
              <a:defRPr sz="2600" b="1" kern="1200">
                <a:solidFill>
                  <a:schemeClr val="tx1"/>
                </a:solidFill>
                <a:latin typeface="Arial" charset="0"/>
                <a:ea typeface="+mn-ea"/>
                <a:cs typeface="+mn-cs"/>
              </a:defRPr>
            </a:lvl7pPr>
            <a:lvl8pPr marL="3200400" algn="l" defTabSz="914400" rtl="0" eaLnBrk="1" latinLnBrk="0" hangingPunct="1">
              <a:defRPr sz="2600" b="1" kern="1200">
                <a:solidFill>
                  <a:schemeClr val="tx1"/>
                </a:solidFill>
                <a:latin typeface="Arial" charset="0"/>
                <a:ea typeface="+mn-ea"/>
                <a:cs typeface="+mn-cs"/>
              </a:defRPr>
            </a:lvl8pPr>
            <a:lvl9pPr marL="3657600" algn="l" defTabSz="914400" rtl="0" eaLnBrk="1" latinLnBrk="0" hangingPunct="1">
              <a:defRPr sz="2600" b="1" kern="1200">
                <a:solidFill>
                  <a:schemeClr val="tx1"/>
                </a:solidFill>
                <a:latin typeface="Arial" charset="0"/>
                <a:ea typeface="+mn-ea"/>
                <a:cs typeface="+mn-cs"/>
              </a:defRPr>
            </a:lvl9pPr>
          </a:lstStyle>
          <a:p>
            <a:pPr>
              <a:buClr>
                <a:prstClr val="black"/>
              </a:buClr>
            </a:pPr>
            <a:fld id="{A4B7761A-D7CA-43B4-A4C5-B3812ACAC5AC}" type="slidenum">
              <a:rPr lang="en-GB" sz="750" smtClean="0"/>
              <a:pPr>
                <a:buClr>
                  <a:prstClr val="black"/>
                </a:buClr>
              </a:pPr>
              <a:t>‹#›</a:t>
            </a:fld>
            <a:endParaRPr lang="en-GB" sz="750" dirty="0"/>
          </a:p>
        </p:txBody>
      </p:sp>
    </p:spTree>
    <p:extLst>
      <p:ext uri="{BB962C8B-B14F-4D97-AF65-F5344CB8AC3E}">
        <p14:creationId xmlns:p14="http://schemas.microsoft.com/office/powerpoint/2010/main" val="1309194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Content Placeholder 2"/>
          <p:cNvSpPr>
            <a:spLocks noGrp="1"/>
          </p:cNvSpPr>
          <p:nvPr>
            <p:ph sz="half" idx="1" hasCustomPrompt="1"/>
          </p:nvPr>
        </p:nvSpPr>
        <p:spPr>
          <a:xfrm>
            <a:off x="485874" y="1109756"/>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268849" y="1109756"/>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3" hasCustomPrompt="1"/>
          </p:nvPr>
        </p:nvSpPr>
        <p:spPr>
          <a:xfrm>
            <a:off x="6049125" y="1109756"/>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164935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3" name="Text Box 6">
            <a:extLst>
              <a:ext uri="{FF2B5EF4-FFF2-40B4-BE49-F238E27FC236}">
                <a16:creationId xmlns="" xmlns:a16="http://schemas.microsoft.com/office/drawing/2014/main" id="{98B9B026-2CAB-4EA0-BB3B-23AF51BD624E}"/>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4007595021"/>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874" y="300000"/>
            <a:ext cx="5398594" cy="600000"/>
          </a:xfrm>
        </p:spPr>
        <p:txBody>
          <a:bodyPr/>
          <a:lstStyle>
            <a:lvl1pPr>
              <a:defRPr/>
            </a:lvl1pPr>
          </a:lstStyle>
          <a:p>
            <a:r>
              <a:rPr lang="en-US" dirty="0" err="1"/>
              <a:t>Indholdsfortegnelse</a:t>
            </a:r>
            <a:endParaRPr lang="en-US" dirty="0"/>
          </a:p>
        </p:txBody>
      </p:sp>
      <p:sp>
        <p:nvSpPr>
          <p:cNvPr id="3" name="Rectangle 2">
            <a:extLst>
              <a:ext uri="{FF2B5EF4-FFF2-40B4-BE49-F238E27FC236}">
                <a16:creationId xmlns="" xmlns:a16="http://schemas.microsoft.com/office/drawing/2014/main" id="{9B63E48C-4912-4AAC-8F53-916254C03983}"/>
              </a:ext>
            </a:extLst>
          </p:cNvPr>
          <p:cNvSpPr/>
          <p:nvPr userDrawn="1"/>
        </p:nvSpPr>
        <p:spPr>
          <a:xfrm>
            <a:off x="1191" y="1657309"/>
            <a:ext cx="9141619" cy="2818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28" tIns="34264" rIns="68528" bIns="34264" numCol="1" spcCol="0" rtlCol="0" fromWordArt="0" anchor="ctr" anchorCtr="0" forceAA="0" compatLnSpc="1">
            <a:prstTxWarp prst="textNoShape">
              <a:avLst/>
            </a:prstTxWarp>
            <a:noAutofit/>
          </a:bodyPr>
          <a:lstStyle/>
          <a:p>
            <a:pPr algn="ctr" defTabSz="685274" eaLnBrk="0" fontAlgn="base" hangingPunct="0">
              <a:spcBef>
                <a:spcPct val="0"/>
              </a:spcBef>
              <a:spcAft>
                <a:spcPct val="0"/>
              </a:spcAft>
              <a:buClr>
                <a:prstClr val="black"/>
              </a:buClr>
              <a:defRPr/>
            </a:pPr>
            <a:endParaRPr lang="en-US" sz="900" b="1" dirty="0">
              <a:solidFill>
                <a:prstClr val="black"/>
              </a:solidFill>
            </a:endParaRPr>
          </a:p>
        </p:txBody>
      </p:sp>
      <p:graphicFrame>
        <p:nvGraphicFramePr>
          <p:cNvPr id="4" name="Table 3">
            <a:extLst>
              <a:ext uri="{FF2B5EF4-FFF2-40B4-BE49-F238E27FC236}">
                <a16:creationId xmlns="" xmlns:a16="http://schemas.microsoft.com/office/drawing/2014/main" id="{D382E73D-36D5-4990-9812-960D23ED73D2}"/>
              </a:ext>
            </a:extLst>
          </p:cNvPr>
          <p:cNvGraphicFramePr>
            <a:graphicFrameLocks noGrp="1"/>
          </p:cNvGraphicFramePr>
          <p:nvPr userDrawn="1">
            <p:extLst/>
          </p:nvPr>
        </p:nvGraphicFramePr>
        <p:xfrm>
          <a:off x="3303520" y="1983808"/>
          <a:ext cx="2644917" cy="1675872"/>
        </p:xfrm>
        <a:graphic>
          <a:graphicData uri="http://schemas.openxmlformats.org/drawingml/2006/table">
            <a:tbl>
              <a:tblPr firstRow="1" bandRow="1">
                <a:effectLst/>
                <a:tableStyleId>{69012ECD-51FC-41F1-AA8D-1B2483CD663E}</a:tableStyleId>
              </a:tblPr>
              <a:tblGrid>
                <a:gridCol w="2209729">
                  <a:extLst>
                    <a:ext uri="{9D8B030D-6E8A-4147-A177-3AD203B41FA5}">
                      <a16:colId xmlns="" xmlns:a16="http://schemas.microsoft.com/office/drawing/2014/main" val="20000"/>
                    </a:ext>
                  </a:extLst>
                </a:gridCol>
                <a:gridCol w="435187">
                  <a:extLst>
                    <a:ext uri="{9D8B030D-6E8A-4147-A177-3AD203B41FA5}">
                      <a16:colId xmlns="" xmlns:a16="http://schemas.microsoft.com/office/drawing/2014/main" val="20001"/>
                    </a:ext>
                  </a:extLst>
                </a:gridCol>
              </a:tblGrid>
              <a:tr h="304762">
                <a:tc gridSpan="2">
                  <a:txBody>
                    <a:bodyPr/>
                    <a:lstStyle/>
                    <a:p>
                      <a:pPr algn="l"/>
                      <a:r>
                        <a:rPr lang="da-DK" sz="1500" b="0" noProof="0">
                          <a:solidFill>
                            <a:schemeClr val="tx1"/>
                          </a:solidFill>
                        </a:rPr>
                        <a:t>Obligationer</a:t>
                      </a:r>
                      <a:endParaRPr lang="da-DK" sz="1200" b="0" noProof="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a-DK" sz="1200" dirty="0"/>
                    </a:p>
                  </a:txBody>
                  <a:tcPr/>
                </a:tc>
                <a:extLst>
                  <a:ext uri="{0D108BD9-81ED-4DB2-BD59-A6C34878D82A}">
                    <a16:rowId xmlns="" xmlns:a16="http://schemas.microsoft.com/office/drawing/2014/main" val="10000"/>
                  </a:ext>
                </a:extLst>
              </a:tr>
              <a:tr h="228562">
                <a:tc>
                  <a:txBody>
                    <a:bodyPr/>
                    <a:lstStyle/>
                    <a:p>
                      <a:r>
                        <a:rPr lang="da-DK" sz="1000" noProof="0" dirty="0">
                          <a:solidFill>
                            <a:schemeClr val="tx1"/>
                          </a:solidFill>
                        </a:rPr>
                        <a:t>Konklusion</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a:solidFill>
                            <a:schemeClr val="tx1"/>
                          </a:solidFill>
                        </a:rPr>
                        <a:t>31</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28562">
                <a:tc>
                  <a:txBody>
                    <a:bodyPr/>
                    <a:lstStyle/>
                    <a:p>
                      <a:r>
                        <a:rPr lang="da-DK" sz="1000" noProof="0">
                          <a:solidFill>
                            <a:schemeClr val="tx1"/>
                          </a:solidFill>
                        </a:rPr>
                        <a:t>Obligationsallokeringer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32</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28562">
                <a:tc>
                  <a:txBody>
                    <a:bodyPr/>
                    <a:lstStyle/>
                    <a:p>
                      <a:r>
                        <a:rPr lang="da-DK" sz="1000" noProof="0">
                          <a:solidFill>
                            <a:schemeClr val="tx1"/>
                          </a:solidFill>
                        </a:rPr>
                        <a:t>Danske obligationer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39</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28562">
                <a:tc>
                  <a:txBody>
                    <a:bodyPr/>
                    <a:lstStyle/>
                    <a:p>
                      <a:r>
                        <a:rPr lang="da-DK" sz="1000" noProof="0">
                          <a:solidFill>
                            <a:schemeClr val="tx1"/>
                          </a:solidFill>
                        </a:rPr>
                        <a:t>Virksomhedsobligationer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40</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28562">
                <a:tc>
                  <a:txBody>
                    <a:bodyPr/>
                    <a:lstStyle/>
                    <a:p>
                      <a:r>
                        <a:rPr lang="da-DK" sz="1000" noProof="0" dirty="0">
                          <a:solidFill>
                            <a:schemeClr val="tx1"/>
                          </a:solidFill>
                        </a:rPr>
                        <a:t>Højrentelande</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43</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228562">
                <a:tc>
                  <a:txBody>
                    <a:bodyPr/>
                    <a:lstStyle/>
                    <a:p>
                      <a:r>
                        <a:rPr lang="da-DK" sz="1000" noProof="0" dirty="0">
                          <a:solidFill>
                            <a:schemeClr val="tx1"/>
                          </a:solidFill>
                        </a:rPr>
                        <a:t>Afkastmatricer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45</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24297171"/>
                  </a:ext>
                </a:extLst>
              </a:tr>
            </a:tbl>
          </a:graphicData>
        </a:graphic>
      </p:graphicFrame>
      <p:graphicFrame>
        <p:nvGraphicFramePr>
          <p:cNvPr id="5" name="Table 4">
            <a:extLst>
              <a:ext uri="{FF2B5EF4-FFF2-40B4-BE49-F238E27FC236}">
                <a16:creationId xmlns="" xmlns:a16="http://schemas.microsoft.com/office/drawing/2014/main" id="{5A0EF209-F55B-40E6-842D-84097949018A}"/>
              </a:ext>
            </a:extLst>
          </p:cNvPr>
          <p:cNvGraphicFramePr>
            <a:graphicFrameLocks noGrp="1"/>
          </p:cNvGraphicFramePr>
          <p:nvPr userDrawn="1">
            <p:extLst/>
          </p:nvPr>
        </p:nvGraphicFramePr>
        <p:xfrm>
          <a:off x="6137359" y="1983808"/>
          <a:ext cx="2644917" cy="1675872"/>
        </p:xfrm>
        <a:graphic>
          <a:graphicData uri="http://schemas.openxmlformats.org/drawingml/2006/table">
            <a:tbl>
              <a:tblPr firstRow="1" bandRow="1">
                <a:effectLst/>
                <a:tableStyleId>{69012ECD-51FC-41F1-AA8D-1B2483CD663E}</a:tableStyleId>
              </a:tblPr>
              <a:tblGrid>
                <a:gridCol w="2209729">
                  <a:extLst>
                    <a:ext uri="{9D8B030D-6E8A-4147-A177-3AD203B41FA5}">
                      <a16:colId xmlns="" xmlns:a16="http://schemas.microsoft.com/office/drawing/2014/main" val="20000"/>
                    </a:ext>
                  </a:extLst>
                </a:gridCol>
                <a:gridCol w="435187">
                  <a:extLst>
                    <a:ext uri="{9D8B030D-6E8A-4147-A177-3AD203B41FA5}">
                      <a16:colId xmlns="" xmlns:a16="http://schemas.microsoft.com/office/drawing/2014/main" val="20001"/>
                    </a:ext>
                  </a:extLst>
                </a:gridCol>
              </a:tblGrid>
              <a:tr h="304762">
                <a:tc gridSpan="2">
                  <a:txBody>
                    <a:bodyPr/>
                    <a:lstStyle/>
                    <a:p>
                      <a:pPr algn="l"/>
                      <a:r>
                        <a:rPr lang="da-DK" sz="1500" b="0" noProof="0">
                          <a:solidFill>
                            <a:schemeClr val="tx1"/>
                          </a:solidFill>
                        </a:rPr>
                        <a:t>Aktier</a:t>
                      </a:r>
                      <a:endParaRPr lang="da-DK" sz="1200" b="0" noProof="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a-DK" sz="1200" dirty="0"/>
                    </a:p>
                  </a:txBody>
                  <a:tcPr/>
                </a:tc>
                <a:extLst>
                  <a:ext uri="{0D108BD9-81ED-4DB2-BD59-A6C34878D82A}">
                    <a16:rowId xmlns="" xmlns:a16="http://schemas.microsoft.com/office/drawing/2014/main" val="10000"/>
                  </a:ext>
                </a:extLst>
              </a:tr>
              <a:tr h="228562">
                <a:tc>
                  <a:txBody>
                    <a:bodyPr/>
                    <a:lstStyle/>
                    <a:p>
                      <a:r>
                        <a:rPr lang="da-DK" sz="1000" noProof="0">
                          <a:solidFill>
                            <a:schemeClr val="tx1"/>
                          </a:solidFill>
                        </a:rPr>
                        <a:t>Konklusion</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46</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28562">
                <a:tc>
                  <a:txBody>
                    <a:bodyPr/>
                    <a:lstStyle/>
                    <a:p>
                      <a:r>
                        <a:rPr lang="da-DK" sz="1000" noProof="0">
                          <a:solidFill>
                            <a:schemeClr val="tx1"/>
                          </a:solidFill>
                        </a:rPr>
                        <a:t>Regioner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47</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28562">
                <a:tc>
                  <a:txBody>
                    <a:bodyPr/>
                    <a:lstStyle/>
                    <a:p>
                      <a:r>
                        <a:rPr lang="da-DK" sz="1000" noProof="0">
                          <a:solidFill>
                            <a:schemeClr val="tx1"/>
                          </a:solidFill>
                        </a:rPr>
                        <a:t>Nøgletal</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68</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28562">
                <a:tc>
                  <a:txBody>
                    <a:bodyPr/>
                    <a:lstStyle/>
                    <a:p>
                      <a:r>
                        <a:rPr lang="da-DK" sz="1000" noProof="0">
                          <a:solidFill>
                            <a:schemeClr val="tx1"/>
                          </a:solidFill>
                        </a:rPr>
                        <a:t>Afkastmatrice</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69</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28562">
                <a:tc>
                  <a:txBody>
                    <a:bodyPr/>
                    <a:lstStyle/>
                    <a:p>
                      <a:r>
                        <a:rPr lang="da-DK" sz="1000" noProof="0">
                          <a:solidFill>
                            <a:schemeClr val="tx1"/>
                          </a:solidFill>
                        </a:rPr>
                        <a:t>Sektorer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noProof="0" dirty="0">
                          <a:solidFill>
                            <a:schemeClr val="tx1"/>
                          </a:solidFill>
                        </a:rPr>
                        <a:t>70</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28562">
                <a:tc>
                  <a:txBody>
                    <a:bodyPr/>
                    <a:lstStyle/>
                    <a:p>
                      <a:endParaRPr lang="da-DK" sz="1000" noProof="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1000" noProof="0" dirty="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graphicFrame>
        <p:nvGraphicFramePr>
          <p:cNvPr id="6" name="Table 5">
            <a:extLst>
              <a:ext uri="{FF2B5EF4-FFF2-40B4-BE49-F238E27FC236}">
                <a16:creationId xmlns="" xmlns:a16="http://schemas.microsoft.com/office/drawing/2014/main" id="{FA7A7416-E892-45E9-B1C3-05C74F6929C9}"/>
              </a:ext>
            </a:extLst>
          </p:cNvPr>
          <p:cNvGraphicFramePr>
            <a:graphicFrameLocks noGrp="1"/>
          </p:cNvGraphicFramePr>
          <p:nvPr userDrawn="1">
            <p:extLst/>
          </p:nvPr>
        </p:nvGraphicFramePr>
        <p:xfrm>
          <a:off x="469681" y="1983821"/>
          <a:ext cx="2644917" cy="2132926"/>
        </p:xfrm>
        <a:graphic>
          <a:graphicData uri="http://schemas.openxmlformats.org/drawingml/2006/table">
            <a:tbl>
              <a:tblPr firstRow="1" bandRow="1">
                <a:effectLst/>
                <a:tableStyleId>{69012ECD-51FC-41F1-AA8D-1B2483CD663E}</a:tableStyleId>
              </a:tblPr>
              <a:tblGrid>
                <a:gridCol w="2209729">
                  <a:extLst>
                    <a:ext uri="{9D8B030D-6E8A-4147-A177-3AD203B41FA5}">
                      <a16:colId xmlns="" xmlns:a16="http://schemas.microsoft.com/office/drawing/2014/main" val="20000"/>
                    </a:ext>
                  </a:extLst>
                </a:gridCol>
                <a:gridCol w="435187">
                  <a:extLst>
                    <a:ext uri="{9D8B030D-6E8A-4147-A177-3AD203B41FA5}">
                      <a16:colId xmlns="" xmlns:a16="http://schemas.microsoft.com/office/drawing/2014/main" val="20001"/>
                    </a:ext>
                  </a:extLst>
                </a:gridCol>
              </a:tblGrid>
              <a:tr h="304762">
                <a:tc gridSpan="2">
                  <a:txBody>
                    <a:bodyPr/>
                    <a:lstStyle/>
                    <a:p>
                      <a:pPr algn="l"/>
                      <a:r>
                        <a:rPr lang="da-DK" sz="1500" b="0" noProof="0">
                          <a:solidFill>
                            <a:schemeClr val="tx1"/>
                          </a:solidFill>
                        </a:rPr>
                        <a:t>Core</a:t>
                      </a:r>
                      <a:endParaRPr lang="da-DK" sz="1200" b="0" noProof="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a-DK" sz="1200" dirty="0"/>
                    </a:p>
                  </a:txBody>
                  <a:tcPr/>
                </a:tc>
                <a:extLst>
                  <a:ext uri="{0D108BD9-81ED-4DB2-BD59-A6C34878D82A}">
                    <a16:rowId xmlns="" xmlns:a16="http://schemas.microsoft.com/office/drawing/2014/main" val="10000"/>
                  </a:ext>
                </a:extLst>
              </a:tr>
              <a:tr h="228562">
                <a:tc>
                  <a:txBody>
                    <a:bodyPr/>
                    <a:lstStyle/>
                    <a:p>
                      <a:r>
                        <a:rPr lang="da-DK" sz="1000" b="0" noProof="0">
                          <a:solidFill>
                            <a:schemeClr val="tx1"/>
                          </a:solidFill>
                        </a:rPr>
                        <a:t>(Op)trenden er intakt</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a:solidFill>
                            <a:schemeClr val="tx1"/>
                          </a:solidFill>
                        </a:rPr>
                        <a:t>3</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28562">
                <a:tc>
                  <a:txBody>
                    <a:bodyPr/>
                    <a:lstStyle/>
                    <a:p>
                      <a:r>
                        <a:rPr lang="da-DK" sz="1000" b="0" noProof="0">
                          <a:solidFill>
                            <a:schemeClr val="tx1"/>
                          </a:solidFill>
                        </a:rPr>
                        <a:t>Siden sidst</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dirty="0">
                          <a:solidFill>
                            <a:schemeClr val="tx1"/>
                          </a:solidFill>
                        </a:rPr>
                        <a:t>4</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28562">
                <a:tc>
                  <a:txBody>
                    <a:bodyPr/>
                    <a:lstStyle/>
                    <a:p>
                      <a:pPr marL="0" indent="0">
                        <a:buFontTx/>
                        <a:buNone/>
                      </a:pPr>
                      <a:r>
                        <a:rPr lang="da-DK" sz="1000" b="0" noProof="0" dirty="0">
                          <a:solidFill>
                            <a:schemeClr val="tx1"/>
                          </a:solidFill>
                        </a:rPr>
                        <a:t>Investeringsperformance</a:t>
                      </a:r>
                      <a:endParaRPr lang="da-DK" sz="1000" b="0" baseline="0" noProof="0" dirty="0">
                        <a:solidFill>
                          <a:schemeClr val="tx1"/>
                        </a:solidFill>
                      </a:endParaRP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dirty="0">
                          <a:solidFill>
                            <a:schemeClr val="tx1"/>
                          </a:solidFill>
                        </a:rPr>
                        <a:t>5</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28562">
                <a:tc>
                  <a:txBody>
                    <a:bodyPr/>
                    <a:lstStyle/>
                    <a:p>
                      <a:r>
                        <a:rPr lang="da-DK" sz="1000" b="0" noProof="0">
                          <a:solidFill>
                            <a:schemeClr val="tx1"/>
                          </a:solidFill>
                        </a:rPr>
                        <a:t>De seks cylindre</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dirty="0">
                          <a:solidFill>
                            <a:schemeClr val="tx1"/>
                          </a:solidFill>
                        </a:rPr>
                        <a:t>7</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28562">
                <a:tc>
                  <a:txBody>
                    <a:bodyPr/>
                    <a:lstStyle/>
                    <a:p>
                      <a:r>
                        <a:rPr lang="da-DK" sz="1000" b="0" noProof="0">
                          <a:solidFill>
                            <a:schemeClr val="tx1"/>
                          </a:solidFill>
                        </a:rPr>
                        <a:t>Afkastforventninger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dirty="0">
                          <a:solidFill>
                            <a:schemeClr val="tx1"/>
                          </a:solidFill>
                        </a:rPr>
                        <a:t>8</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28562">
                <a:tc>
                  <a:txBody>
                    <a:bodyPr/>
                    <a:lstStyle/>
                    <a:p>
                      <a:r>
                        <a:rPr lang="da-DK" sz="1000" b="0" noProof="0" dirty="0">
                          <a:solidFill>
                            <a:schemeClr val="tx1"/>
                          </a:solidFill>
                        </a:rPr>
                        <a:t>Kommende investeringsudsigter</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000" b="0" noProof="0" dirty="0">
                          <a:solidFill>
                            <a:schemeClr val="tx1"/>
                          </a:solidFill>
                        </a:rPr>
                        <a:t>9</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28562">
                <a:tc>
                  <a:txBody>
                    <a:bodyPr/>
                    <a:lstStyle/>
                    <a:p>
                      <a:r>
                        <a:rPr lang="da-DK" sz="1000" b="0" i="0" noProof="0" dirty="0">
                          <a:solidFill>
                            <a:schemeClr val="tx1"/>
                          </a:solidFill>
                        </a:rPr>
                        <a:t>Hovedkonklusion</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b="0" i="0" noProof="0" dirty="0">
                          <a:solidFill>
                            <a:schemeClr val="tx1"/>
                          </a:solidFill>
                        </a:rPr>
                        <a:t>  93</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28562">
                <a:tc>
                  <a:txBody>
                    <a:bodyPr/>
                    <a:lstStyle/>
                    <a:p>
                      <a:r>
                        <a:rPr lang="da-DK" sz="1000" b="0" i="0" noProof="0">
                          <a:solidFill>
                            <a:schemeClr val="tx1"/>
                          </a:solidFill>
                        </a:rPr>
                        <a:t>Porteføljeudvikling</a:t>
                      </a:r>
                    </a:p>
                  </a:txBody>
                  <a:tcPr marL="68544" marR="68544" marT="38081" marB="380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1000" b="0" i="0" noProof="0" dirty="0">
                          <a:solidFill>
                            <a:schemeClr val="tx1"/>
                          </a:solidFill>
                        </a:rPr>
                        <a:t>  94</a:t>
                      </a:r>
                    </a:p>
                  </a:txBody>
                  <a:tcPr marL="68544" marR="68544" marT="38081" marB="3808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88574700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642791" y="1109743"/>
            <a:ext cx="4021953" cy="3692145"/>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485873" y="1109756"/>
            <a:ext cx="4021953" cy="3689146"/>
          </a:xfrm>
          <a:solidFill>
            <a:schemeClr val="bg1">
              <a:lumMod val="95000"/>
            </a:schemeClr>
          </a:solidFill>
        </p:spPr>
        <p:txBody>
          <a:bodyPr anchor="ctr" anchorCtr="0"/>
          <a:lstStyle>
            <a:lvl1pPr marL="0" indent="0" algn="ctr">
              <a:buFontTx/>
              <a:buNone/>
              <a:defRPr/>
            </a:lvl1pPr>
          </a:lstStyle>
          <a:p>
            <a:r>
              <a:rPr lang="en-US"/>
              <a:t>Picture</a:t>
            </a:r>
            <a:endParaRPr lang="en-US" dirty="0"/>
          </a:p>
        </p:txBody>
      </p:sp>
      <p:sp>
        <p:nvSpPr>
          <p:cNvPr id="8" name="Text Box 6">
            <a:extLst>
              <a:ext uri="{FF2B5EF4-FFF2-40B4-BE49-F238E27FC236}">
                <a16:creationId xmlns="" xmlns:a16="http://schemas.microsoft.com/office/drawing/2014/main" id="{C2CD275A-8A6C-4D78-ADED-5283E2C6F6C5}"/>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321799324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3" y="1109756"/>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4642791" y="1109756"/>
            <a:ext cx="4021953" cy="3689146"/>
          </a:xfrm>
          <a:solidFill>
            <a:schemeClr val="bg1">
              <a:lumMod val="95000"/>
            </a:schemeClr>
          </a:solidFill>
        </p:spPr>
        <p:txBody>
          <a:bodyPr anchor="ctr" anchorCtr="0"/>
          <a:lstStyle>
            <a:lvl1pPr marL="0" indent="0" algn="ctr">
              <a:buFontTx/>
              <a:buNone/>
              <a:defRPr/>
            </a:lvl1pPr>
          </a:lstStyle>
          <a:p>
            <a:r>
              <a:rPr lang="en-US"/>
              <a:t>Picture</a:t>
            </a:r>
            <a:endParaRPr lang="en-US" dirty="0"/>
          </a:p>
        </p:txBody>
      </p:sp>
    </p:spTree>
    <p:extLst>
      <p:ext uri="{BB962C8B-B14F-4D97-AF65-F5344CB8AC3E}">
        <p14:creationId xmlns:p14="http://schemas.microsoft.com/office/powerpoint/2010/main" val="324436537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US" dirty="0"/>
              <a:t>Click to edit Master title style</a:t>
            </a:r>
          </a:p>
        </p:txBody>
      </p:sp>
      <p:sp>
        <p:nvSpPr>
          <p:cNvPr id="4" name="Content Placeholder 3"/>
          <p:cNvSpPr>
            <a:spLocks noGrp="1"/>
          </p:cNvSpPr>
          <p:nvPr>
            <p:ph sz="half" idx="2" hasCustomPrompt="1"/>
          </p:nvPr>
        </p:nvSpPr>
        <p:spPr>
          <a:xfrm>
            <a:off x="485874" y="1109756"/>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6049125" y="1109743"/>
            <a:ext cx="2618318" cy="1769590"/>
          </a:xfrm>
          <a:solidFill>
            <a:schemeClr val="bg1">
              <a:lumMod val="95000"/>
            </a:schemeClr>
          </a:solidFill>
        </p:spPr>
        <p:txBody>
          <a:bodyPr anchor="ctr" anchorCtr="0"/>
          <a:lstStyle>
            <a:lvl1pPr marL="0" indent="0" algn="ctr">
              <a:buFontTx/>
              <a:buNone/>
              <a:defRPr/>
            </a:lvl1pPr>
          </a:lstStyle>
          <a:p>
            <a:r>
              <a:rPr lang="en-US"/>
              <a:t>Picture</a:t>
            </a:r>
            <a:endParaRPr lang="en-US" dirty="0"/>
          </a:p>
        </p:txBody>
      </p:sp>
      <p:sp>
        <p:nvSpPr>
          <p:cNvPr id="8" name="Content Placeholder 3"/>
          <p:cNvSpPr>
            <a:spLocks noGrp="1"/>
          </p:cNvSpPr>
          <p:nvPr>
            <p:ph sz="half" idx="15" hasCustomPrompt="1"/>
          </p:nvPr>
        </p:nvSpPr>
        <p:spPr>
          <a:xfrm>
            <a:off x="3268849" y="1109756"/>
            <a:ext cx="2618318"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9"/>
          <p:cNvSpPr>
            <a:spLocks noGrp="1"/>
          </p:cNvSpPr>
          <p:nvPr>
            <p:ph type="pic" sz="quarter" idx="16" hasCustomPrompt="1"/>
          </p:nvPr>
        </p:nvSpPr>
        <p:spPr>
          <a:xfrm>
            <a:off x="6049125" y="3029298"/>
            <a:ext cx="2618318" cy="1769590"/>
          </a:xfrm>
          <a:solidFill>
            <a:schemeClr val="bg1">
              <a:lumMod val="95000"/>
            </a:schemeClr>
          </a:solidFill>
        </p:spPr>
        <p:txBody>
          <a:bodyPr anchor="ctr" anchorCtr="0"/>
          <a:lstStyle>
            <a:lvl1pPr marL="0" indent="0" algn="ctr">
              <a:buFontTx/>
              <a:buNone/>
              <a:defRPr/>
            </a:lvl1pPr>
          </a:lstStyle>
          <a:p>
            <a:r>
              <a:rPr lang="en-US"/>
              <a:t>Picture</a:t>
            </a:r>
            <a:endParaRPr lang="en-US" dirty="0"/>
          </a:p>
        </p:txBody>
      </p:sp>
    </p:spTree>
    <p:extLst>
      <p:ext uri="{BB962C8B-B14F-4D97-AF65-F5344CB8AC3E}">
        <p14:creationId xmlns:p14="http://schemas.microsoft.com/office/powerpoint/2010/main" val="355102434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rgbClr val="00005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55"/>
            <a:ext cx="5398594" cy="623856"/>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630"/>
            <a:ext cx="5398594" cy="300000"/>
          </a:xfrm>
        </p:spPr>
        <p:txBody>
          <a:bodyPr/>
          <a:lstStyle>
            <a:lvl1pPr marL="0" indent="0" algn="l">
              <a:buNone/>
              <a:defRPr b="1">
                <a:solidFill>
                  <a:srgbClr val="FFFFFF"/>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2159500"/>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2369452"/>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Date</a:t>
            </a:r>
          </a:p>
        </p:txBody>
      </p:sp>
      <p:grpSp>
        <p:nvGrpSpPr>
          <p:cNvPr id="60" name="Pulse"/>
          <p:cNvGrpSpPr/>
          <p:nvPr userDrawn="1"/>
        </p:nvGrpSpPr>
        <p:grpSpPr>
          <a:xfrm>
            <a:off x="0" y="2491811"/>
            <a:ext cx="9150617" cy="2965293"/>
            <a:chOff x="0" y="2990850"/>
            <a:chExt cx="12204700" cy="3559175"/>
          </a:xfrm>
          <a:solidFill>
            <a:schemeClr val="bg1"/>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grpSp>
      <p:grpSp>
        <p:nvGrpSpPr>
          <p:cNvPr id="31" name="Logotype"/>
          <p:cNvGrpSpPr/>
          <p:nvPr userDrawn="1"/>
        </p:nvGrpSpPr>
        <p:grpSpPr>
          <a:xfrm>
            <a:off x="480891" y="442319"/>
            <a:ext cx="1037759" cy="240452"/>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sp>
        <p:nvSpPr>
          <p:cNvPr id="38" name="TextBox 37">
            <a:extLst>
              <a:ext uri="{FF2B5EF4-FFF2-40B4-BE49-F238E27FC236}">
                <a16:creationId xmlns="" xmlns:a16="http://schemas.microsoft.com/office/drawing/2014/main" id="{752DCFCF-E11B-4F68-B44B-3ECE774F3B2F}"/>
              </a:ext>
            </a:extLst>
          </p:cNvPr>
          <p:cNvSpPr txBox="1"/>
          <p:nvPr userDrawn="1"/>
        </p:nvSpPr>
        <p:spPr>
          <a:xfrm>
            <a:off x="459462" y="5459418"/>
            <a:ext cx="1943710" cy="153257"/>
          </a:xfrm>
          <a:prstGeom prst="rect">
            <a:avLst/>
          </a:prstGeom>
        </p:spPr>
        <p:txBody>
          <a:bodyPr vert="horz" wrap="square" lIns="0" tIns="0" rIns="0" bIns="0" rtlCol="0">
            <a:noAutofit/>
          </a:bodyPr>
          <a:lstStyle/>
          <a:p>
            <a:pPr eaLnBrk="0" hangingPunct="0">
              <a:spcBef>
                <a:spcPct val="0"/>
              </a:spcBef>
              <a:buClr>
                <a:prstClr val="black"/>
              </a:buClr>
              <a:defRPr/>
            </a:pPr>
            <a:r>
              <a:rPr lang="en-US" sz="750" b="1">
                <a:solidFill>
                  <a:prstClr val="white"/>
                </a:solidFill>
              </a:rPr>
              <a:t>Investments │ Wealth Management</a:t>
            </a:r>
          </a:p>
          <a:p>
            <a:pPr eaLnBrk="0" hangingPunct="0">
              <a:spcBef>
                <a:spcPct val="0"/>
              </a:spcBef>
              <a:buClr>
                <a:prstClr val="black"/>
              </a:buClr>
              <a:defRPr/>
            </a:pPr>
            <a:endParaRPr lang="en-US" sz="750" b="1" dirty="0">
              <a:solidFill>
                <a:srgbClr val="8B8A8D"/>
              </a:solidFill>
            </a:endParaRPr>
          </a:p>
        </p:txBody>
      </p:sp>
    </p:spTree>
    <p:extLst>
      <p:ext uri="{BB962C8B-B14F-4D97-AF65-F5344CB8AC3E}">
        <p14:creationId xmlns:p14="http://schemas.microsoft.com/office/powerpoint/2010/main" val="3691649374"/>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rgbClr val="00005E"/>
        </a:solidFill>
        <a:effectLst/>
      </p:bgPr>
    </p:bg>
    <p:spTree>
      <p:nvGrpSpPr>
        <p:cNvPr id="1" name=""/>
        <p:cNvGrpSpPr/>
        <p:nvPr/>
      </p:nvGrpSpPr>
      <p:grpSpPr>
        <a:xfrm>
          <a:off x="0" y="0"/>
          <a:ext cx="0" cy="0"/>
          <a:chOff x="0" y="0"/>
          <a:chExt cx="0" cy="0"/>
        </a:xfrm>
      </p:grpSpPr>
      <p:sp>
        <p:nvSpPr>
          <p:cNvPr id="25" name="Rectangle 24"/>
          <p:cNvSpPr/>
          <p:nvPr userDrawn="1"/>
        </p:nvSpPr>
        <p:spPr>
          <a:xfrm>
            <a:off x="0" y="782819"/>
            <a:ext cx="9142519" cy="3179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201" eaLnBrk="0" hangingPunct="0">
              <a:buClr>
                <a:prstClr val="black"/>
              </a:buClr>
            </a:pPr>
            <a:endParaRPr lang="en-US" sz="1575" b="1" dirty="0">
              <a:solidFill>
                <a:prstClr val="white"/>
              </a:solidFill>
            </a:endParaRPr>
          </a:p>
        </p:txBody>
      </p:sp>
      <p:sp>
        <p:nvSpPr>
          <p:cNvPr id="2" name="Title 1"/>
          <p:cNvSpPr>
            <a:spLocks noGrp="1"/>
          </p:cNvSpPr>
          <p:nvPr>
            <p:ph type="ctrTitle"/>
          </p:nvPr>
        </p:nvSpPr>
        <p:spPr>
          <a:xfrm>
            <a:off x="485874" y="3985541"/>
            <a:ext cx="5398594" cy="522254"/>
          </a:xfrm>
        </p:spPr>
        <p:txBody>
          <a:bodyPr>
            <a:noAutofit/>
          </a:bodyPr>
          <a:lstStyle>
            <a:lvl1pPr>
              <a:defRPr sz="1800">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4528964"/>
            <a:ext cx="5398594" cy="300000"/>
          </a:xfrm>
        </p:spPr>
        <p:txBody>
          <a:bodyPr>
            <a:noAutofit/>
          </a:bodyPr>
          <a:lstStyle>
            <a:lvl1pPr marL="0" indent="0" algn="l">
              <a:buNone/>
              <a:defRPr b="1">
                <a:solidFill>
                  <a:schemeClr val="bg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Click to edit Master subtitle style</a:t>
            </a:r>
          </a:p>
        </p:txBody>
      </p:sp>
      <p:sp>
        <p:nvSpPr>
          <p:cNvPr id="21" name="Text Placeholder 20"/>
          <p:cNvSpPr>
            <a:spLocks noGrp="1"/>
          </p:cNvSpPr>
          <p:nvPr>
            <p:ph type="body" sz="quarter" idx="13" hasCustomPrompt="1"/>
          </p:nvPr>
        </p:nvSpPr>
        <p:spPr>
          <a:xfrm>
            <a:off x="485874" y="4927294"/>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Name, title</a:t>
            </a:r>
          </a:p>
        </p:txBody>
      </p:sp>
      <p:sp>
        <p:nvSpPr>
          <p:cNvPr id="22" name="Text Placeholder 20"/>
          <p:cNvSpPr>
            <a:spLocks noGrp="1"/>
          </p:cNvSpPr>
          <p:nvPr>
            <p:ph type="body" sz="quarter" idx="14" hasCustomPrompt="1"/>
          </p:nvPr>
        </p:nvSpPr>
        <p:spPr>
          <a:xfrm>
            <a:off x="485874" y="5137246"/>
            <a:ext cx="5398594" cy="179958"/>
          </a:xfrm>
        </p:spPr>
        <p:txBody>
          <a:bodyPr>
            <a:noAutofit/>
          </a:bodyPr>
          <a:lstStyle>
            <a:lvl1pPr marL="0" indent="0">
              <a:buNone/>
              <a:defRPr sz="975">
                <a:solidFill>
                  <a:srgbClr val="FFFFFF"/>
                </a:solidFill>
              </a:defRPr>
            </a:lvl1pPr>
            <a:lvl2pPr marL="192804" indent="0">
              <a:buNone/>
              <a:defRPr>
                <a:solidFill>
                  <a:schemeClr val="accent2"/>
                </a:solidFill>
              </a:defRPr>
            </a:lvl2pPr>
            <a:lvl3pPr marL="385606" indent="0">
              <a:buNone/>
              <a:defRPr>
                <a:solidFill>
                  <a:schemeClr val="accent2"/>
                </a:solidFill>
              </a:defRPr>
            </a:lvl3pPr>
            <a:lvl4pPr marL="578411" indent="0">
              <a:buNone/>
              <a:defRPr>
                <a:solidFill>
                  <a:schemeClr val="accent2"/>
                </a:solidFill>
              </a:defRPr>
            </a:lvl4pPr>
            <a:lvl5pPr marL="771214" indent="0">
              <a:buNone/>
              <a:defRPr>
                <a:solidFill>
                  <a:schemeClr val="accent2"/>
                </a:solidFill>
              </a:defRPr>
            </a:lvl5pPr>
          </a:lstStyle>
          <a:p>
            <a:pPr lvl="0"/>
            <a:r>
              <a:rPr lang="en-US" dirty="0"/>
              <a:t>Date</a:t>
            </a:r>
          </a:p>
        </p:txBody>
      </p:sp>
      <p:sp>
        <p:nvSpPr>
          <p:cNvPr id="7" name="Picture Placeholder 6"/>
          <p:cNvSpPr>
            <a:spLocks noGrp="1"/>
          </p:cNvSpPr>
          <p:nvPr>
            <p:ph type="pic" sz="quarter" idx="15" hasCustomPrompt="1"/>
          </p:nvPr>
        </p:nvSpPr>
        <p:spPr>
          <a:xfrm>
            <a:off x="-1" y="782819"/>
            <a:ext cx="9150617" cy="3179556"/>
          </a:xfrm>
          <a:noFill/>
        </p:spPr>
        <p:txBody>
          <a:bodyPr anchor="ctr" anchorCtr="0"/>
          <a:lstStyle>
            <a:lvl1pPr marL="0" marR="0" indent="0" algn="ctr" defTabSz="816201" rtl="0" eaLnBrk="1" fontAlgn="auto" latinLnBrk="0" hangingPunct="1">
              <a:lnSpc>
                <a:spcPct val="100000"/>
              </a:lnSpc>
              <a:spcBef>
                <a:spcPts val="900"/>
              </a:spcBef>
              <a:spcAft>
                <a:spcPts val="0"/>
              </a:spcAft>
              <a:buClrTx/>
              <a:buSzTx/>
              <a:buFont typeface="Arial" pitchFamily="34" charset="0"/>
              <a:buNone/>
              <a:tabLst/>
              <a:defRPr>
                <a:solidFill>
                  <a:schemeClr val="tx1"/>
                </a:solidFill>
              </a:defRPr>
            </a:lvl1pPr>
          </a:lstStyle>
          <a:p>
            <a:r>
              <a:rPr lang="en-US"/>
              <a:t>Insert picture by using Nordea Image Bank button</a:t>
            </a:r>
            <a:endParaRPr lang="en-US" dirty="0"/>
          </a:p>
        </p:txBody>
      </p:sp>
      <p:grpSp>
        <p:nvGrpSpPr>
          <p:cNvPr id="16" name="Pulse"/>
          <p:cNvGrpSpPr/>
          <p:nvPr userDrawn="1"/>
        </p:nvGrpSpPr>
        <p:grpSpPr>
          <a:xfrm>
            <a:off x="6562207" y="2524877"/>
            <a:ext cx="2584174" cy="2908421"/>
            <a:chOff x="8751888" y="3030538"/>
            <a:chExt cx="3446462" cy="3490913"/>
          </a:xfrm>
          <a:solidFill>
            <a:schemeClr val="bg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grpSp>
      <p:grpSp>
        <p:nvGrpSpPr>
          <p:cNvPr id="28" name="Logotype"/>
          <p:cNvGrpSpPr/>
          <p:nvPr userDrawn="1"/>
        </p:nvGrpSpPr>
        <p:grpSpPr>
          <a:xfrm>
            <a:off x="4027730" y="248349"/>
            <a:ext cx="1037759" cy="240452"/>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spTree>
    <p:extLst>
      <p:ext uri="{BB962C8B-B14F-4D97-AF65-F5344CB8AC3E}">
        <p14:creationId xmlns:p14="http://schemas.microsoft.com/office/powerpoint/2010/main" val="1783415525"/>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907325"/>
            <a:ext cx="6300000" cy="832689"/>
          </a:xfrm>
        </p:spPr>
        <p:txBody>
          <a:bodyPr anchor="b" anchorCtr="0">
            <a:noAutofit/>
          </a:bodyPr>
          <a:lstStyle>
            <a:lvl1pPr algn="ctr">
              <a:defRPr sz="2174" b="1" cap="none" baseline="0">
                <a:solidFill>
                  <a:srgbClr val="00005E"/>
                </a:solidFill>
              </a:defRPr>
            </a:lvl1pPr>
          </a:lstStyle>
          <a:p>
            <a:r>
              <a:rPr lang="en-US" dirty="0"/>
              <a:t>Click to edit Master title style</a:t>
            </a:r>
          </a:p>
        </p:txBody>
      </p:sp>
      <p:sp>
        <p:nvSpPr>
          <p:cNvPr id="3" name="Text Placeholder 2"/>
          <p:cNvSpPr>
            <a:spLocks noGrp="1"/>
          </p:cNvSpPr>
          <p:nvPr>
            <p:ph type="body" idx="1" hasCustomPrompt="1"/>
          </p:nvPr>
        </p:nvSpPr>
        <p:spPr>
          <a:xfrm>
            <a:off x="1403648" y="1800000"/>
            <a:ext cx="6300000" cy="600000"/>
          </a:xfrm>
        </p:spPr>
        <p:txBody>
          <a:bodyPr anchor="t" anchorCtr="0">
            <a:noAutofit/>
          </a:bodyPr>
          <a:lstStyle>
            <a:lvl1pPr marL="0" indent="0" algn="ctr">
              <a:buNone/>
              <a:defRPr sz="1425" b="1">
                <a:solidFill>
                  <a:srgbClr val="FBD9CA"/>
                </a:solidFill>
              </a:defRPr>
            </a:lvl1pPr>
            <a:lvl2pPr marL="408100" indent="0">
              <a:buNone/>
              <a:defRPr sz="1575">
                <a:solidFill>
                  <a:schemeClr val="tx1">
                    <a:tint val="75000"/>
                  </a:schemeClr>
                </a:solidFill>
              </a:defRPr>
            </a:lvl2pPr>
            <a:lvl3pPr marL="816201" indent="0">
              <a:buNone/>
              <a:defRPr sz="1425">
                <a:solidFill>
                  <a:schemeClr val="tx1">
                    <a:tint val="75000"/>
                  </a:schemeClr>
                </a:solidFill>
              </a:defRPr>
            </a:lvl3pPr>
            <a:lvl4pPr marL="1224301" indent="0">
              <a:buNone/>
              <a:defRPr sz="1275">
                <a:solidFill>
                  <a:schemeClr val="tx1">
                    <a:tint val="75000"/>
                  </a:schemeClr>
                </a:solidFill>
              </a:defRPr>
            </a:lvl4pPr>
            <a:lvl5pPr marL="1632402" indent="0">
              <a:buNone/>
              <a:defRPr sz="1275">
                <a:solidFill>
                  <a:schemeClr val="tx1">
                    <a:tint val="75000"/>
                  </a:schemeClr>
                </a:solidFill>
              </a:defRPr>
            </a:lvl5pPr>
            <a:lvl6pPr marL="2040503" indent="0">
              <a:buNone/>
              <a:defRPr sz="1275">
                <a:solidFill>
                  <a:schemeClr val="tx1">
                    <a:tint val="75000"/>
                  </a:schemeClr>
                </a:solidFill>
              </a:defRPr>
            </a:lvl6pPr>
            <a:lvl7pPr marL="2448603" indent="0">
              <a:buNone/>
              <a:defRPr sz="1275">
                <a:solidFill>
                  <a:schemeClr val="tx1">
                    <a:tint val="75000"/>
                  </a:schemeClr>
                </a:solidFill>
              </a:defRPr>
            </a:lvl7pPr>
            <a:lvl8pPr marL="2856704" indent="0">
              <a:buNone/>
              <a:defRPr sz="1275">
                <a:solidFill>
                  <a:schemeClr val="tx1">
                    <a:tint val="75000"/>
                  </a:schemeClr>
                </a:solidFill>
              </a:defRPr>
            </a:lvl8pPr>
            <a:lvl9pPr marL="3264804" indent="0">
              <a:buNone/>
              <a:defRPr sz="1275">
                <a:solidFill>
                  <a:schemeClr val="tx1">
                    <a:tint val="75000"/>
                  </a:schemeClr>
                </a:solidFill>
              </a:defRPr>
            </a:lvl9pPr>
          </a:lstStyle>
          <a:p>
            <a:pPr lvl="0"/>
            <a:r>
              <a:rPr lang="en-US" dirty="0"/>
              <a:t>Click to edit Master text styles</a:t>
            </a:r>
          </a:p>
        </p:txBody>
      </p:sp>
      <p:grpSp>
        <p:nvGrpSpPr>
          <p:cNvPr id="11" name="Pulse"/>
          <p:cNvGrpSpPr/>
          <p:nvPr userDrawn="1"/>
        </p:nvGrpSpPr>
        <p:grpSpPr>
          <a:xfrm>
            <a:off x="6562207" y="2524877"/>
            <a:ext cx="2584174" cy="2908421"/>
            <a:chOff x="8751888" y="3030538"/>
            <a:chExt cx="3446462" cy="3490913"/>
          </a:xfrm>
          <a:solidFill>
            <a:srgbClr val="00005E"/>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srgbClr val="00005E"/>
                </a:solidFill>
              </a:endParaRPr>
            </a:p>
          </p:txBody>
        </p:sp>
      </p:grpSp>
    </p:spTree>
    <p:extLst>
      <p:ext uri="{BB962C8B-B14F-4D97-AF65-F5344CB8AC3E}">
        <p14:creationId xmlns:p14="http://schemas.microsoft.com/office/powerpoint/2010/main" val="253713395"/>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638" y="907324"/>
            <a:ext cx="5146724" cy="1890183"/>
          </a:xfrm>
        </p:spPr>
        <p:txBody>
          <a:bodyPr>
            <a:noAutofit/>
          </a:bodyPr>
          <a:lstStyle>
            <a:lvl1pPr algn="ctr">
              <a:defRPr sz="2249">
                <a:solidFill>
                  <a:srgbClr val="00005E"/>
                </a:solidFill>
              </a:defRPr>
            </a:lvl1pPr>
          </a:lstStyle>
          <a:p>
            <a:r>
              <a:rPr lang="en-US" dirty="0"/>
              <a:t>Click and type quote</a:t>
            </a:r>
          </a:p>
        </p:txBody>
      </p:sp>
      <p:sp>
        <p:nvSpPr>
          <p:cNvPr id="6" name="Text Placeholder 9"/>
          <p:cNvSpPr>
            <a:spLocks noGrp="1"/>
          </p:cNvSpPr>
          <p:nvPr>
            <p:ph type="body" sz="quarter" idx="13" hasCustomPrompt="1"/>
          </p:nvPr>
        </p:nvSpPr>
        <p:spPr>
          <a:xfrm>
            <a:off x="1980387" y="2977258"/>
            <a:ext cx="5146724" cy="449896"/>
          </a:xfrm>
        </p:spPr>
        <p:txBody>
          <a:bodyPr>
            <a:noAutofit/>
          </a:bodyPr>
          <a:lstStyle>
            <a:lvl1pPr marL="0" indent="0" algn="ctr">
              <a:buFontTx/>
              <a:buNone/>
              <a:defRPr b="1">
                <a:solidFill>
                  <a:srgbClr val="8B8A8D"/>
                </a:solidFill>
              </a:defRPr>
            </a:lvl1pPr>
            <a:lvl2pPr marL="192804" indent="0">
              <a:buFontTx/>
              <a:buNone/>
              <a:defRPr b="1">
                <a:solidFill>
                  <a:schemeClr val="accent4"/>
                </a:solidFill>
              </a:defRPr>
            </a:lvl2pPr>
            <a:lvl3pPr marL="385606" indent="0">
              <a:buFontTx/>
              <a:buNone/>
              <a:defRPr b="1">
                <a:solidFill>
                  <a:schemeClr val="accent4"/>
                </a:solidFill>
              </a:defRPr>
            </a:lvl3pPr>
            <a:lvl4pPr marL="578411" indent="0">
              <a:buFontTx/>
              <a:buNone/>
              <a:defRPr b="1">
                <a:solidFill>
                  <a:schemeClr val="accent4"/>
                </a:solidFill>
              </a:defRPr>
            </a:lvl4pPr>
            <a:lvl5pPr marL="771214" indent="0">
              <a:buFontTx/>
              <a:buNone/>
              <a:defRPr b="1">
                <a:solidFill>
                  <a:schemeClr val="accent4"/>
                </a:solidFill>
              </a:defRPr>
            </a:lvl5pPr>
          </a:lstStyle>
          <a:p>
            <a:pPr lvl="0"/>
            <a:r>
              <a:rPr lang="en-US" dirty="0"/>
              <a:t>Name</a:t>
            </a:r>
          </a:p>
        </p:txBody>
      </p:sp>
    </p:spTree>
    <p:extLst>
      <p:ext uri="{BB962C8B-B14F-4D97-AF65-F5344CB8AC3E}">
        <p14:creationId xmlns:p14="http://schemas.microsoft.com/office/powerpoint/2010/main" val="299841874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6046425" cy="600000"/>
          </a:xfrm>
        </p:spPr>
        <p:txBody>
          <a:bodyPr/>
          <a:lstStyle/>
          <a:p>
            <a:r>
              <a:rPr lang="en-GB" dirty="0"/>
              <a:t>Click to edit Master title style</a:t>
            </a:r>
          </a:p>
        </p:txBody>
      </p:sp>
      <p:sp>
        <p:nvSpPr>
          <p:cNvPr id="4" name="Content Placeholder 3"/>
          <p:cNvSpPr>
            <a:spLocks noGrp="1"/>
          </p:cNvSpPr>
          <p:nvPr>
            <p:ph sz="half" idx="2"/>
          </p:nvPr>
        </p:nvSpPr>
        <p:spPr>
          <a:xfrm>
            <a:off x="485873" y="1109938"/>
            <a:ext cx="4021953" cy="3689146"/>
          </a:xfrm>
        </p:spPr>
        <p:txBody>
          <a:bodyPr>
            <a:noAutofit/>
          </a:bodyPr>
          <a:lstStyle>
            <a:lvl1pPr>
              <a:defRPr sz="1200"/>
            </a:lvl1pPr>
            <a:lvl2pPr>
              <a:defRPr sz="900"/>
            </a:lvl2pPr>
            <a:lvl3pPr>
              <a:defRPr sz="900"/>
            </a:lvl3pPr>
            <a:lvl4pPr>
              <a:defRPr sz="900"/>
            </a:lvl4pPr>
            <a:lvl5pPr>
              <a:defRPr sz="900"/>
            </a:lvl5pPr>
            <a:lvl6pPr>
              <a:defRPr sz="1575"/>
            </a:lvl6pPr>
            <a:lvl7pPr>
              <a:defRPr sz="1575"/>
            </a:lvl7pPr>
            <a:lvl8pPr>
              <a:defRPr sz="1575"/>
            </a:lvl8pPr>
            <a:lvl9pPr>
              <a:defRPr sz="157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icture Placeholder 9"/>
          <p:cNvSpPr>
            <a:spLocks noGrp="1"/>
          </p:cNvSpPr>
          <p:nvPr>
            <p:ph type="pic" sz="quarter" idx="14" hasCustomPrompt="1"/>
          </p:nvPr>
        </p:nvSpPr>
        <p:spPr>
          <a:xfrm>
            <a:off x="4642791" y="1109938"/>
            <a:ext cx="4021953" cy="3689146"/>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5"/>
          </p:nvPr>
        </p:nvSpPr>
        <p:spPr/>
        <p:txBody>
          <a:bodyPr/>
          <a:lstStyle/>
          <a:p>
            <a:pPr>
              <a:buClr>
                <a:prstClr val="black"/>
              </a:buClr>
            </a:pPr>
            <a:endParaRPr lang="en-GB" dirty="0"/>
          </a:p>
        </p:txBody>
      </p:sp>
      <p:sp>
        <p:nvSpPr>
          <p:cNvPr id="8" name="Slide Number Placeholder 4"/>
          <p:cNvSpPr>
            <a:spLocks noGrp="1"/>
          </p:cNvSpPr>
          <p:nvPr>
            <p:ph type="sldNum" sz="quarter" idx="12"/>
          </p:nvPr>
        </p:nvSpPr>
        <p:spPr>
          <a:xfrm>
            <a:off x="6443846" y="5379192"/>
            <a:ext cx="198385" cy="115416"/>
          </a:xfrm>
          <a:prstGeom prst="rect">
            <a:avLst/>
          </a:prstGeom>
        </p:spPr>
        <p:txBody>
          <a:bodyPr lIns="0" tIns="0" rIns="0" bIns="0" anchor="t" anchorCtr="0">
            <a:spAutoFit/>
          </a:bodyPr>
          <a:lstStyle>
            <a:lvl1pPr algn="r">
              <a:defRPr sz="750"/>
            </a:lvl1pPr>
          </a:lstStyle>
          <a:p>
            <a:pPr>
              <a:buClr>
                <a:prstClr val="black"/>
              </a:buClr>
            </a:pPr>
            <a:fld id="{A4B7761A-D7CA-43B4-A4C5-B3812ACAC5AC}" type="slidenum">
              <a:rPr lang="en-GB" smtClean="0"/>
              <a:pPr>
                <a:buClr>
                  <a:prstClr val="black"/>
                </a:buClr>
              </a:pPr>
              <a:t>‹#›</a:t>
            </a:fld>
            <a:endParaRPr lang="en-GB" dirty="0"/>
          </a:p>
        </p:txBody>
      </p:sp>
    </p:spTree>
    <p:extLst>
      <p:ext uri="{BB962C8B-B14F-4D97-AF65-F5344CB8AC3E}">
        <p14:creationId xmlns:p14="http://schemas.microsoft.com/office/powerpoint/2010/main" val="2202725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rgbClr val="00005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5874" y="1115742"/>
            <a:ext cx="5398594" cy="662847"/>
          </a:xfrm>
        </p:spPr>
        <p:txBody>
          <a:bodyPr/>
          <a:lstStyle>
            <a:lvl1pPr>
              <a:defRPr sz="2174">
                <a:solidFill>
                  <a:srgbClr val="FBD9CA"/>
                </a:solidFill>
              </a:defRPr>
            </a:lvl1pPr>
          </a:lstStyle>
          <a:p>
            <a:r>
              <a:rPr lang="en-US" dirty="0"/>
              <a:t>Click to edit Master title style</a:t>
            </a:r>
          </a:p>
        </p:txBody>
      </p:sp>
      <p:sp>
        <p:nvSpPr>
          <p:cNvPr id="3" name="Subtitle 2"/>
          <p:cNvSpPr>
            <a:spLocks noGrp="1"/>
          </p:cNvSpPr>
          <p:nvPr>
            <p:ph type="subTitle" idx="1"/>
          </p:nvPr>
        </p:nvSpPr>
        <p:spPr>
          <a:xfrm>
            <a:off x="485874" y="1777594"/>
            <a:ext cx="5398594" cy="599861"/>
          </a:xfrm>
        </p:spPr>
        <p:txBody>
          <a:bodyPr/>
          <a:lstStyle>
            <a:lvl1pPr marL="0" indent="0" algn="l">
              <a:spcBef>
                <a:spcPts val="0"/>
              </a:spcBef>
              <a:buNone/>
              <a:defRPr b="1">
                <a:solidFill>
                  <a:srgbClr val="FFFFFF"/>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0" hasCustomPrompt="1"/>
          </p:nvPr>
        </p:nvSpPr>
        <p:spPr>
          <a:xfrm>
            <a:off x="485877" y="2579402"/>
            <a:ext cx="1349817" cy="1049757"/>
          </a:xfrm>
        </p:spPr>
        <p:txBody>
          <a:bodyPr>
            <a:noAutofit/>
          </a:bodyPr>
          <a:lstStyle>
            <a:lvl1pPr marL="0" indent="0">
              <a:spcBef>
                <a:spcPts val="0"/>
              </a:spcBef>
              <a:buNone/>
              <a:defRPr sz="675">
                <a:solidFill>
                  <a:schemeClr val="bg1"/>
                </a:solidFill>
              </a:defRPr>
            </a:lvl1pPr>
            <a:lvl2pPr marL="192804" indent="0">
              <a:buNone/>
              <a:defRPr sz="675">
                <a:solidFill>
                  <a:schemeClr val="bg1"/>
                </a:solidFill>
              </a:defRPr>
            </a:lvl2pPr>
            <a:lvl3pPr marL="385606" indent="0">
              <a:buNone/>
              <a:defRPr sz="675">
                <a:solidFill>
                  <a:schemeClr val="bg1"/>
                </a:solidFill>
              </a:defRPr>
            </a:lvl3pPr>
            <a:lvl4pPr marL="578411" indent="0">
              <a:buNone/>
              <a:defRPr sz="675">
                <a:solidFill>
                  <a:schemeClr val="bg1"/>
                </a:solidFill>
              </a:defRPr>
            </a:lvl4pPr>
            <a:lvl5pPr marL="771214" indent="0">
              <a:buNone/>
              <a:defRPr sz="675">
                <a:solidFill>
                  <a:schemeClr val="bg1"/>
                </a:solidFill>
              </a:defRPr>
            </a:lvl5pPr>
          </a:lstStyle>
          <a:p>
            <a:pPr lvl="0"/>
            <a:r>
              <a:rPr lang="en-US" dirty="0"/>
              <a:t>Disclaimer text</a:t>
            </a:r>
          </a:p>
        </p:txBody>
      </p:sp>
      <p:sp>
        <p:nvSpPr>
          <p:cNvPr id="15" name="Text Placeholder 5"/>
          <p:cNvSpPr>
            <a:spLocks noGrp="1"/>
          </p:cNvSpPr>
          <p:nvPr>
            <p:ph type="body" sz="quarter" idx="11" hasCustomPrompt="1"/>
          </p:nvPr>
        </p:nvSpPr>
        <p:spPr>
          <a:xfrm>
            <a:off x="2034387" y="2579402"/>
            <a:ext cx="1349817" cy="1049757"/>
          </a:xfrm>
        </p:spPr>
        <p:txBody>
          <a:bodyPr>
            <a:noAutofit/>
          </a:bodyPr>
          <a:lstStyle>
            <a:lvl1pPr marL="0" indent="0">
              <a:spcBef>
                <a:spcPts val="0"/>
              </a:spcBef>
              <a:buNone/>
              <a:defRPr sz="675">
                <a:solidFill>
                  <a:schemeClr val="bg1"/>
                </a:solidFill>
              </a:defRPr>
            </a:lvl1pPr>
            <a:lvl2pPr marL="192804" indent="0">
              <a:buNone/>
              <a:defRPr sz="675">
                <a:solidFill>
                  <a:schemeClr val="bg1"/>
                </a:solidFill>
              </a:defRPr>
            </a:lvl2pPr>
            <a:lvl3pPr marL="385606" indent="0">
              <a:buNone/>
              <a:defRPr sz="675">
                <a:solidFill>
                  <a:schemeClr val="bg1"/>
                </a:solidFill>
              </a:defRPr>
            </a:lvl3pPr>
            <a:lvl4pPr marL="578411" indent="0">
              <a:buNone/>
              <a:defRPr sz="675">
                <a:solidFill>
                  <a:schemeClr val="bg1"/>
                </a:solidFill>
              </a:defRPr>
            </a:lvl4pPr>
            <a:lvl5pPr marL="771214" indent="0">
              <a:buNone/>
              <a:defRPr sz="675">
                <a:solidFill>
                  <a:schemeClr val="bg1"/>
                </a:solidFill>
              </a:defRPr>
            </a:lvl5pPr>
          </a:lstStyle>
          <a:p>
            <a:pPr lvl="0"/>
            <a:r>
              <a:rPr lang="en-US" dirty="0"/>
              <a:t>Disclaimer text</a:t>
            </a:r>
          </a:p>
        </p:txBody>
      </p:sp>
      <p:grpSp>
        <p:nvGrpSpPr>
          <p:cNvPr id="16" name="Pulse"/>
          <p:cNvGrpSpPr/>
          <p:nvPr userDrawn="1"/>
        </p:nvGrpSpPr>
        <p:grpSpPr>
          <a:xfrm>
            <a:off x="6562207" y="2524877"/>
            <a:ext cx="2584174" cy="2908421"/>
            <a:chOff x="8751888" y="3030538"/>
            <a:chExt cx="3446462" cy="3490913"/>
          </a:xfrm>
          <a:solidFill>
            <a:schemeClr val="bg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GB" sz="1575" b="1" dirty="0">
                <a:solidFill>
                  <a:prstClr val="black"/>
                </a:solidFill>
              </a:endParaRPr>
            </a:p>
          </p:txBody>
        </p:sp>
      </p:grpSp>
      <p:grpSp>
        <p:nvGrpSpPr>
          <p:cNvPr id="18" name="Logotype"/>
          <p:cNvGrpSpPr/>
          <p:nvPr userDrawn="1"/>
        </p:nvGrpSpPr>
        <p:grpSpPr>
          <a:xfrm>
            <a:off x="480891" y="442319"/>
            <a:ext cx="1037759" cy="240452"/>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sp>
        <p:nvSpPr>
          <p:cNvPr id="30" name="TextBox 29">
            <a:extLst>
              <a:ext uri="{FF2B5EF4-FFF2-40B4-BE49-F238E27FC236}">
                <a16:creationId xmlns="" xmlns:a16="http://schemas.microsoft.com/office/drawing/2014/main" id="{77E48CD8-A672-4E9D-8CB5-809BDF989938}"/>
              </a:ext>
            </a:extLst>
          </p:cNvPr>
          <p:cNvSpPr txBox="1"/>
          <p:nvPr userDrawn="1"/>
        </p:nvSpPr>
        <p:spPr>
          <a:xfrm>
            <a:off x="459462" y="5459418"/>
            <a:ext cx="1943710" cy="153257"/>
          </a:xfrm>
          <a:prstGeom prst="rect">
            <a:avLst/>
          </a:prstGeom>
        </p:spPr>
        <p:txBody>
          <a:bodyPr vert="horz" wrap="square" lIns="0" tIns="0" rIns="0" bIns="0" rtlCol="0">
            <a:noAutofit/>
          </a:bodyPr>
          <a:lstStyle/>
          <a:p>
            <a:pPr eaLnBrk="0" hangingPunct="0">
              <a:spcBef>
                <a:spcPct val="0"/>
              </a:spcBef>
              <a:buClr>
                <a:prstClr val="black"/>
              </a:buClr>
              <a:defRPr/>
            </a:pPr>
            <a:r>
              <a:rPr lang="en-US" sz="750" b="1">
                <a:solidFill>
                  <a:prstClr val="white"/>
                </a:solidFill>
              </a:rPr>
              <a:t>Investments │ Wealth Management</a:t>
            </a:r>
          </a:p>
          <a:p>
            <a:pPr eaLnBrk="0" hangingPunct="0">
              <a:spcBef>
                <a:spcPct val="0"/>
              </a:spcBef>
              <a:buClr>
                <a:prstClr val="black"/>
              </a:buClr>
              <a:defRPr/>
            </a:pPr>
            <a:endParaRPr lang="en-US" sz="750" b="1" dirty="0">
              <a:solidFill>
                <a:srgbClr val="8B8A8D"/>
              </a:solidFill>
            </a:endParaRPr>
          </a:p>
        </p:txBody>
      </p:sp>
    </p:spTree>
    <p:extLst>
      <p:ext uri="{BB962C8B-B14F-4D97-AF65-F5344CB8AC3E}">
        <p14:creationId xmlns:p14="http://schemas.microsoft.com/office/powerpoint/2010/main" val="335454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8"/>
          <p:cNvSpPr>
            <a:spLocks noGrp="1"/>
          </p:cNvSpPr>
          <p:nvPr>
            <p:ph type="body" sz="quarter" idx="14" hasCustomPrompt="1"/>
          </p:nvPr>
        </p:nvSpPr>
        <p:spPr>
          <a:xfrm>
            <a:off x="493171" y="1109756"/>
            <a:ext cx="2618318" cy="1499653"/>
          </a:xfrm>
          <a:solidFill>
            <a:srgbClr val="00005E"/>
          </a:solidFill>
          <a:ln>
            <a:noFill/>
          </a:ln>
        </p:spPr>
        <p:txBody>
          <a:bodyPr lIns="144000" t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p:cNvSpPr>
            <a:spLocks noGrp="1"/>
          </p:cNvSpPr>
          <p:nvPr>
            <p:ph type="body" sz="quarter" idx="22" hasCustomPrompt="1"/>
          </p:nvPr>
        </p:nvSpPr>
        <p:spPr>
          <a:xfrm>
            <a:off x="3285936" y="1114822"/>
            <a:ext cx="2618318" cy="1499653"/>
          </a:xfrm>
          <a:solidFill>
            <a:srgbClr val="99CCFF"/>
          </a:solidFill>
          <a:ln>
            <a:noFill/>
          </a:ln>
        </p:spPr>
        <p:txBody>
          <a:bodyPr lIns="144000" t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42134" y="1119914"/>
            <a:ext cx="2618318" cy="1499653"/>
          </a:xfrm>
          <a:solidFill>
            <a:srgbClr val="8B8A8D"/>
          </a:solidFill>
          <a:ln>
            <a:noFill/>
          </a:ln>
        </p:spPr>
        <p:txBody>
          <a:bodyPr lIns="144000" tIns="144000" rIns="144000" b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6">
            <a:extLst>
              <a:ext uri="{FF2B5EF4-FFF2-40B4-BE49-F238E27FC236}">
                <a16:creationId xmlns="" xmlns:a16="http://schemas.microsoft.com/office/drawing/2014/main" id="{AFAD3723-4889-4FB6-ABB8-5C811A1573EA}"/>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8" name="Text Box 6">
            <a:extLst>
              <a:ext uri="{FF2B5EF4-FFF2-40B4-BE49-F238E27FC236}">
                <a16:creationId xmlns="" xmlns:a16="http://schemas.microsoft.com/office/drawing/2014/main" id="{69319705-FE6C-4B9E-9190-8F4BEE6F3A23}"/>
              </a:ext>
            </a:extLst>
          </p:cNvPr>
          <p:cNvSpPr txBox="1">
            <a:spLocks noChangeArrowheads="1"/>
          </p:cNvSpPr>
          <p:nvPr userDrawn="1"/>
        </p:nvSpPr>
        <p:spPr bwMode="auto">
          <a:xfrm>
            <a:off x="3509568"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0" name="Text Box 6">
            <a:extLst>
              <a:ext uri="{FF2B5EF4-FFF2-40B4-BE49-F238E27FC236}">
                <a16:creationId xmlns="" xmlns:a16="http://schemas.microsoft.com/office/drawing/2014/main" id="{5D264662-2A02-4CF5-813A-078ECF14BB00}"/>
              </a:ext>
            </a:extLst>
          </p:cNvPr>
          <p:cNvSpPr txBox="1">
            <a:spLocks noChangeArrowheads="1"/>
          </p:cNvSpPr>
          <p:nvPr userDrawn="1"/>
        </p:nvSpPr>
        <p:spPr bwMode="auto">
          <a:xfrm>
            <a:off x="736589"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84619138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8"/>
          <p:cNvSpPr>
            <a:spLocks noGrp="1"/>
          </p:cNvSpPr>
          <p:nvPr>
            <p:ph type="body" sz="quarter" idx="14" hasCustomPrompt="1"/>
          </p:nvPr>
        </p:nvSpPr>
        <p:spPr>
          <a:xfrm>
            <a:off x="493171" y="1109756"/>
            <a:ext cx="2618318" cy="2249479"/>
          </a:xfrm>
          <a:solidFill>
            <a:srgbClr val="00005E"/>
          </a:solidFill>
          <a:ln>
            <a:solidFill>
              <a:srgbClr val="99CCFF"/>
            </a:solidFill>
          </a:ln>
        </p:spPr>
        <p:txBody>
          <a:bodyPr lIns="144000" t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p:cNvSpPr>
            <a:spLocks noGrp="1"/>
          </p:cNvSpPr>
          <p:nvPr>
            <p:ph type="body" sz="quarter" idx="22" hasCustomPrompt="1"/>
          </p:nvPr>
        </p:nvSpPr>
        <p:spPr>
          <a:xfrm>
            <a:off x="3285936" y="1114822"/>
            <a:ext cx="2618318" cy="2249479"/>
          </a:xfrm>
          <a:solidFill>
            <a:srgbClr val="99CCFF"/>
          </a:solidFill>
          <a:ln>
            <a:noFill/>
          </a:ln>
        </p:spPr>
        <p:txBody>
          <a:bodyPr lIns="144000" t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8"/>
          <p:cNvSpPr>
            <a:spLocks noGrp="1"/>
          </p:cNvSpPr>
          <p:nvPr>
            <p:ph type="body" sz="quarter" idx="23" hasCustomPrompt="1"/>
          </p:nvPr>
        </p:nvSpPr>
        <p:spPr>
          <a:xfrm>
            <a:off x="6042134" y="1119914"/>
            <a:ext cx="2618318" cy="2249479"/>
          </a:xfrm>
          <a:solidFill>
            <a:srgbClr val="8B8A8D"/>
          </a:solidFill>
          <a:ln>
            <a:solidFill>
              <a:srgbClr val="8B8A8D"/>
            </a:solidFill>
          </a:ln>
        </p:spPr>
        <p:txBody>
          <a:bodyPr lIns="144000" tIns="144000" rIns="144000" bIns="144000"/>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6">
            <a:extLst>
              <a:ext uri="{FF2B5EF4-FFF2-40B4-BE49-F238E27FC236}">
                <a16:creationId xmlns="" xmlns:a16="http://schemas.microsoft.com/office/drawing/2014/main" id="{93BB5FC0-992D-49EE-A8DF-8B35DB35750F}"/>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7" name="Text Box 6">
            <a:extLst>
              <a:ext uri="{FF2B5EF4-FFF2-40B4-BE49-F238E27FC236}">
                <a16:creationId xmlns="" xmlns:a16="http://schemas.microsoft.com/office/drawing/2014/main" id="{8C629031-64E0-4881-9FDA-D3C4775D2B65}"/>
              </a:ext>
            </a:extLst>
          </p:cNvPr>
          <p:cNvSpPr txBox="1">
            <a:spLocks noChangeArrowheads="1"/>
          </p:cNvSpPr>
          <p:nvPr userDrawn="1"/>
        </p:nvSpPr>
        <p:spPr bwMode="auto">
          <a:xfrm>
            <a:off x="3509568"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8" name="Text Box 6">
            <a:extLst>
              <a:ext uri="{FF2B5EF4-FFF2-40B4-BE49-F238E27FC236}">
                <a16:creationId xmlns="" xmlns:a16="http://schemas.microsoft.com/office/drawing/2014/main" id="{BC39D94A-E999-46F4-921E-64D56BA2A6E4}"/>
              </a:ext>
            </a:extLst>
          </p:cNvPr>
          <p:cNvSpPr txBox="1">
            <a:spLocks noChangeArrowheads="1"/>
          </p:cNvSpPr>
          <p:nvPr userDrawn="1"/>
        </p:nvSpPr>
        <p:spPr bwMode="auto">
          <a:xfrm>
            <a:off x="736589"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161122333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4"/>
          <p:cNvSpPr>
            <a:spLocks noGrp="1"/>
          </p:cNvSpPr>
          <p:nvPr>
            <p:ph type="body" sz="quarter" idx="22"/>
          </p:nvPr>
        </p:nvSpPr>
        <p:spPr>
          <a:xfrm>
            <a:off x="4753462" y="1109743"/>
            <a:ext cx="4021953" cy="194955"/>
          </a:xfrm>
        </p:spPr>
        <p:txBody>
          <a:bodyPr/>
          <a:lstStyle>
            <a:lvl1pPr marL="0" indent="0">
              <a:buNone/>
              <a:defRPr sz="900" b="0"/>
            </a:lvl1pPr>
          </a:lstStyle>
          <a:p>
            <a:endParaRPr lang="en-US" b="1" dirty="0">
              <a:solidFill>
                <a:srgbClr val="8B8A8D"/>
              </a:solidFill>
            </a:endParaRPr>
          </a:p>
        </p:txBody>
      </p:sp>
      <p:sp>
        <p:nvSpPr>
          <p:cNvPr id="16" name="Text Placeholder 4"/>
          <p:cNvSpPr>
            <a:spLocks noGrp="1"/>
          </p:cNvSpPr>
          <p:nvPr>
            <p:ph type="body" sz="quarter" idx="24"/>
          </p:nvPr>
        </p:nvSpPr>
        <p:spPr>
          <a:xfrm>
            <a:off x="534461" y="1114961"/>
            <a:ext cx="4021953" cy="194955"/>
          </a:xfrm>
        </p:spPr>
        <p:txBody>
          <a:bodyPr/>
          <a:lstStyle>
            <a:lvl1pPr marL="0" indent="0">
              <a:buNone/>
              <a:defRPr sz="900" b="0"/>
            </a:lvl1pPr>
          </a:lstStyle>
          <a:p>
            <a:endParaRPr lang="en-US" b="1" dirty="0">
              <a:solidFill>
                <a:srgbClr val="8B8A8D"/>
              </a:solidFill>
            </a:endParaRPr>
          </a:p>
        </p:txBody>
      </p:sp>
    </p:spTree>
    <p:extLst>
      <p:ext uri="{BB962C8B-B14F-4D97-AF65-F5344CB8AC3E}">
        <p14:creationId xmlns:p14="http://schemas.microsoft.com/office/powerpoint/2010/main" val="44866040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4"/>
          <p:cNvSpPr>
            <a:spLocks noGrp="1"/>
          </p:cNvSpPr>
          <p:nvPr>
            <p:ph type="body" sz="quarter" idx="22"/>
          </p:nvPr>
        </p:nvSpPr>
        <p:spPr>
          <a:xfrm>
            <a:off x="4753462" y="1109743"/>
            <a:ext cx="4021953" cy="194955"/>
          </a:xfrm>
        </p:spPr>
        <p:txBody>
          <a:bodyPr/>
          <a:lstStyle>
            <a:lvl1pPr marL="0" indent="0">
              <a:buNone/>
              <a:defRPr sz="900" b="0"/>
            </a:lvl1pPr>
          </a:lstStyle>
          <a:p>
            <a:endParaRPr lang="en-US" b="1" dirty="0">
              <a:solidFill>
                <a:srgbClr val="8B8A8D"/>
              </a:solidFill>
            </a:endParaRPr>
          </a:p>
        </p:txBody>
      </p:sp>
      <p:sp>
        <p:nvSpPr>
          <p:cNvPr id="12" name="Text Placeholder 4"/>
          <p:cNvSpPr>
            <a:spLocks noGrp="1"/>
          </p:cNvSpPr>
          <p:nvPr>
            <p:ph type="body" sz="quarter" idx="23"/>
          </p:nvPr>
        </p:nvSpPr>
        <p:spPr>
          <a:xfrm>
            <a:off x="4753462" y="3086285"/>
            <a:ext cx="4021953" cy="194955"/>
          </a:xfrm>
        </p:spPr>
        <p:txBody>
          <a:bodyPr/>
          <a:lstStyle>
            <a:lvl1pPr marL="0" indent="0">
              <a:buNone/>
              <a:defRPr sz="900" b="0"/>
            </a:lvl1pPr>
          </a:lstStyle>
          <a:p>
            <a:endParaRPr lang="en-US" b="1" dirty="0">
              <a:solidFill>
                <a:srgbClr val="8B8A8D"/>
              </a:solidFill>
            </a:endParaRPr>
          </a:p>
        </p:txBody>
      </p:sp>
      <p:sp>
        <p:nvSpPr>
          <p:cNvPr id="4" name="Text Placeholder 3"/>
          <p:cNvSpPr>
            <a:spLocks noGrp="1"/>
          </p:cNvSpPr>
          <p:nvPr>
            <p:ph type="body" sz="quarter" idx="24" hasCustomPrompt="1"/>
          </p:nvPr>
        </p:nvSpPr>
        <p:spPr>
          <a:xfrm>
            <a:off x="489224" y="1114974"/>
            <a:ext cx="3981603" cy="3834248"/>
          </a:xfrm>
          <a:solidFill>
            <a:schemeClr val="bg1">
              <a:lumMod val="95000"/>
            </a:schemeClr>
          </a:solidFill>
          <a:ln>
            <a:noFill/>
          </a:ln>
        </p:spPr>
        <p:txBody>
          <a:bodyPr lIns="144000" tIns="144000" rIns="144000" bIns="144000"/>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Box 6">
            <a:extLst>
              <a:ext uri="{FF2B5EF4-FFF2-40B4-BE49-F238E27FC236}">
                <a16:creationId xmlns="" xmlns:a16="http://schemas.microsoft.com/office/drawing/2014/main" id="{B696797C-3C1B-4A48-BD57-AE40F5E8F493}"/>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0" name="Text Box 6">
            <a:extLst>
              <a:ext uri="{FF2B5EF4-FFF2-40B4-BE49-F238E27FC236}">
                <a16:creationId xmlns="" xmlns:a16="http://schemas.microsoft.com/office/drawing/2014/main" id="{12173F95-E0A9-4FFC-A98F-D1F782CD3AEB}"/>
              </a:ext>
            </a:extLst>
          </p:cNvPr>
          <p:cNvSpPr txBox="1">
            <a:spLocks noChangeArrowheads="1"/>
          </p:cNvSpPr>
          <p:nvPr userDrawn="1"/>
        </p:nvSpPr>
        <p:spPr bwMode="auto">
          <a:xfrm>
            <a:off x="6157611" y="2918545"/>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3267224000"/>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4"/>
          <p:cNvSpPr>
            <a:spLocks noGrp="1"/>
          </p:cNvSpPr>
          <p:nvPr>
            <p:ph type="body" sz="quarter" idx="22"/>
          </p:nvPr>
        </p:nvSpPr>
        <p:spPr>
          <a:xfrm>
            <a:off x="4753462" y="1109743"/>
            <a:ext cx="4021953" cy="194955"/>
          </a:xfrm>
        </p:spPr>
        <p:txBody>
          <a:bodyPr/>
          <a:lstStyle>
            <a:lvl1pPr marL="0" indent="0">
              <a:buNone/>
              <a:defRPr sz="900" b="0"/>
            </a:lvl1pPr>
          </a:lstStyle>
          <a:p>
            <a:endParaRPr lang="en-US" b="1" dirty="0">
              <a:solidFill>
                <a:srgbClr val="8B8A8D"/>
              </a:solidFill>
            </a:endParaRPr>
          </a:p>
        </p:txBody>
      </p:sp>
      <p:sp>
        <p:nvSpPr>
          <p:cNvPr id="12" name="Text Placeholder 4"/>
          <p:cNvSpPr>
            <a:spLocks noGrp="1"/>
          </p:cNvSpPr>
          <p:nvPr>
            <p:ph type="body" sz="quarter" idx="23"/>
          </p:nvPr>
        </p:nvSpPr>
        <p:spPr>
          <a:xfrm>
            <a:off x="4753462" y="3086285"/>
            <a:ext cx="4021953" cy="194955"/>
          </a:xfrm>
        </p:spPr>
        <p:txBody>
          <a:bodyPr/>
          <a:lstStyle>
            <a:lvl1pPr marL="0" indent="0">
              <a:buNone/>
              <a:defRPr sz="900" b="0"/>
            </a:lvl1pPr>
          </a:lstStyle>
          <a:p>
            <a:endParaRPr lang="en-US" b="1" dirty="0">
              <a:solidFill>
                <a:srgbClr val="8B8A8D"/>
              </a:solidFill>
            </a:endParaRPr>
          </a:p>
        </p:txBody>
      </p:sp>
      <p:sp>
        <p:nvSpPr>
          <p:cNvPr id="8" name="Text Placeholder 4"/>
          <p:cNvSpPr>
            <a:spLocks noGrp="1"/>
          </p:cNvSpPr>
          <p:nvPr>
            <p:ph type="body" sz="quarter" idx="24"/>
          </p:nvPr>
        </p:nvSpPr>
        <p:spPr>
          <a:xfrm>
            <a:off x="534461" y="1114961"/>
            <a:ext cx="4021953" cy="194955"/>
          </a:xfrm>
        </p:spPr>
        <p:txBody>
          <a:bodyPr/>
          <a:lstStyle>
            <a:lvl1pPr marL="0" indent="0">
              <a:buNone/>
              <a:defRPr sz="900" b="0"/>
            </a:lvl1pPr>
          </a:lstStyle>
          <a:p>
            <a:endParaRPr lang="en-US" b="1" dirty="0">
              <a:solidFill>
                <a:srgbClr val="8B8A8D"/>
              </a:solidFill>
            </a:endParaRPr>
          </a:p>
        </p:txBody>
      </p:sp>
      <p:sp>
        <p:nvSpPr>
          <p:cNvPr id="10" name="Text Placeholder 4"/>
          <p:cNvSpPr>
            <a:spLocks noGrp="1"/>
          </p:cNvSpPr>
          <p:nvPr>
            <p:ph type="body" sz="quarter" idx="25"/>
          </p:nvPr>
        </p:nvSpPr>
        <p:spPr>
          <a:xfrm>
            <a:off x="534461" y="3091503"/>
            <a:ext cx="4021953" cy="194955"/>
          </a:xfrm>
        </p:spPr>
        <p:txBody>
          <a:bodyPr/>
          <a:lstStyle>
            <a:lvl1pPr marL="0" indent="0">
              <a:buNone/>
              <a:defRPr sz="900" b="0"/>
            </a:lvl1pPr>
          </a:lstStyle>
          <a:p>
            <a:endParaRPr lang="en-US" b="1" dirty="0">
              <a:solidFill>
                <a:srgbClr val="8B8A8D"/>
              </a:solidFill>
            </a:endParaRPr>
          </a:p>
        </p:txBody>
      </p:sp>
      <p:sp>
        <p:nvSpPr>
          <p:cNvPr id="17" name="Text Box 6">
            <a:extLst>
              <a:ext uri="{FF2B5EF4-FFF2-40B4-BE49-F238E27FC236}">
                <a16:creationId xmlns="" xmlns:a16="http://schemas.microsoft.com/office/drawing/2014/main" id="{125D5C1E-F9B1-4E45-8EFB-417767D9E0E8}"/>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8" name="Text Box 6">
            <a:extLst>
              <a:ext uri="{FF2B5EF4-FFF2-40B4-BE49-F238E27FC236}">
                <a16:creationId xmlns="" xmlns:a16="http://schemas.microsoft.com/office/drawing/2014/main" id="{1763CDA0-718C-4DB7-AE17-F7A82966AB09}"/>
              </a:ext>
            </a:extLst>
          </p:cNvPr>
          <p:cNvSpPr txBox="1">
            <a:spLocks noChangeArrowheads="1"/>
          </p:cNvSpPr>
          <p:nvPr userDrawn="1"/>
        </p:nvSpPr>
        <p:spPr bwMode="auto">
          <a:xfrm>
            <a:off x="6157611" y="2918545"/>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21" name="Text Box 6">
            <a:extLst>
              <a:ext uri="{FF2B5EF4-FFF2-40B4-BE49-F238E27FC236}">
                <a16:creationId xmlns="" xmlns:a16="http://schemas.microsoft.com/office/drawing/2014/main" id="{ED3E7E88-18B5-43B2-BC19-DDFB9B1F1F1F}"/>
              </a:ext>
            </a:extLst>
          </p:cNvPr>
          <p:cNvSpPr txBox="1">
            <a:spLocks noChangeArrowheads="1"/>
          </p:cNvSpPr>
          <p:nvPr userDrawn="1"/>
        </p:nvSpPr>
        <p:spPr bwMode="auto">
          <a:xfrm>
            <a:off x="1960207"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22" name="Text Box 6">
            <a:extLst>
              <a:ext uri="{FF2B5EF4-FFF2-40B4-BE49-F238E27FC236}">
                <a16:creationId xmlns="" xmlns:a16="http://schemas.microsoft.com/office/drawing/2014/main" id="{501AF32A-E2EE-49FC-930C-5F40FE8B9DF4}"/>
              </a:ext>
            </a:extLst>
          </p:cNvPr>
          <p:cNvSpPr txBox="1">
            <a:spLocks noChangeArrowheads="1"/>
          </p:cNvSpPr>
          <p:nvPr userDrawn="1"/>
        </p:nvSpPr>
        <p:spPr bwMode="auto">
          <a:xfrm>
            <a:off x="1960207" y="2918545"/>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 </a:t>
            </a:r>
            <a:endParaRPr lang="en-US" sz="450" b="1" i="1" dirty="0">
              <a:solidFill>
                <a:prstClr val="black"/>
              </a:solidFill>
            </a:endParaRPr>
          </a:p>
        </p:txBody>
      </p:sp>
    </p:spTree>
    <p:extLst>
      <p:ext uri="{BB962C8B-B14F-4D97-AF65-F5344CB8AC3E}">
        <p14:creationId xmlns:p14="http://schemas.microsoft.com/office/powerpoint/2010/main" val="87626703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4"/>
          <p:cNvSpPr>
            <a:spLocks noGrp="1"/>
          </p:cNvSpPr>
          <p:nvPr>
            <p:ph type="body" sz="quarter" idx="22"/>
          </p:nvPr>
        </p:nvSpPr>
        <p:spPr>
          <a:xfrm>
            <a:off x="4753462" y="1109743"/>
            <a:ext cx="4021953" cy="194955"/>
          </a:xfrm>
        </p:spPr>
        <p:txBody>
          <a:bodyPr/>
          <a:lstStyle>
            <a:lvl1pPr marL="0" indent="0">
              <a:buNone/>
              <a:defRPr sz="900" b="0"/>
            </a:lvl1pPr>
          </a:lstStyle>
          <a:p>
            <a:endParaRPr lang="en-US" b="1" dirty="0">
              <a:solidFill>
                <a:srgbClr val="8B8A8D"/>
              </a:solidFill>
            </a:endParaRPr>
          </a:p>
        </p:txBody>
      </p:sp>
      <p:sp>
        <p:nvSpPr>
          <p:cNvPr id="4" name="Text Placeholder 3"/>
          <p:cNvSpPr>
            <a:spLocks noGrp="1"/>
          </p:cNvSpPr>
          <p:nvPr>
            <p:ph type="body" sz="quarter" idx="24" hasCustomPrompt="1"/>
          </p:nvPr>
        </p:nvSpPr>
        <p:spPr>
          <a:xfrm>
            <a:off x="489224" y="1114974"/>
            <a:ext cx="3981603" cy="3834248"/>
          </a:xfrm>
          <a:solidFill>
            <a:schemeClr val="bg1">
              <a:lumMod val="95000"/>
            </a:schemeClr>
          </a:solidFill>
          <a:ln>
            <a:noFill/>
          </a:ln>
        </p:spPr>
        <p:txBody>
          <a:bodyPr lIns="144000" tIns="144000" rIns="144000" bIns="144000"/>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6">
            <a:extLst>
              <a:ext uri="{FF2B5EF4-FFF2-40B4-BE49-F238E27FC236}">
                <a16:creationId xmlns="" xmlns:a16="http://schemas.microsoft.com/office/drawing/2014/main" id="{72E03BB8-4D05-46CF-9005-7F47ABF207CF}"/>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Tree>
    <p:extLst>
      <p:ext uri="{BB962C8B-B14F-4D97-AF65-F5344CB8AC3E}">
        <p14:creationId xmlns:p14="http://schemas.microsoft.com/office/powerpoint/2010/main" val="3202546700"/>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9" name="Text Placeholder 4"/>
          <p:cNvSpPr>
            <a:spLocks noGrp="1"/>
          </p:cNvSpPr>
          <p:nvPr>
            <p:ph type="body" sz="quarter" idx="22"/>
          </p:nvPr>
        </p:nvSpPr>
        <p:spPr>
          <a:xfrm>
            <a:off x="4753462" y="1109743"/>
            <a:ext cx="4021953" cy="194955"/>
          </a:xfrm>
        </p:spPr>
        <p:txBody>
          <a:bodyPr/>
          <a:lstStyle>
            <a:lvl1pPr marL="0" indent="0">
              <a:buNone/>
              <a:defRPr sz="900" b="0"/>
            </a:lvl1pPr>
          </a:lstStyle>
          <a:p>
            <a:endParaRPr lang="en-US" b="1" dirty="0">
              <a:solidFill>
                <a:srgbClr val="8B8A8D"/>
              </a:solidFill>
            </a:endParaRPr>
          </a:p>
        </p:txBody>
      </p:sp>
      <p:sp>
        <p:nvSpPr>
          <p:cNvPr id="12" name="Text Placeholder 4"/>
          <p:cNvSpPr>
            <a:spLocks noGrp="1"/>
          </p:cNvSpPr>
          <p:nvPr>
            <p:ph type="body" sz="quarter" idx="23"/>
          </p:nvPr>
        </p:nvSpPr>
        <p:spPr>
          <a:xfrm>
            <a:off x="4753462" y="3086285"/>
            <a:ext cx="4021953" cy="194955"/>
          </a:xfrm>
        </p:spPr>
        <p:txBody>
          <a:bodyPr/>
          <a:lstStyle>
            <a:lvl1pPr marL="0" indent="0">
              <a:buNone/>
              <a:defRPr sz="900" b="0"/>
            </a:lvl1pPr>
          </a:lstStyle>
          <a:p>
            <a:endParaRPr lang="en-US" b="1" dirty="0">
              <a:solidFill>
                <a:srgbClr val="8B8A8D"/>
              </a:solidFill>
            </a:endParaRPr>
          </a:p>
        </p:txBody>
      </p:sp>
      <p:sp>
        <p:nvSpPr>
          <p:cNvPr id="19" name="Text Box 6"/>
          <p:cNvSpPr txBox="1">
            <a:spLocks noChangeArrowheads="1"/>
          </p:cNvSpPr>
          <p:nvPr userDrawn="1"/>
        </p:nvSpPr>
        <p:spPr bwMode="auto">
          <a:xfrm>
            <a:off x="6157611" y="2859372"/>
            <a:ext cx="2374900" cy="17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defTabSz="816201" eaLnBrk="1" hangingPunct="1">
              <a:spcBef>
                <a:spcPct val="50000"/>
              </a:spcBef>
              <a:buClr>
                <a:prstClr val="black"/>
              </a:buClr>
            </a:pPr>
            <a:r>
              <a:rPr lang="en-US" sz="600" b="1" i="1" dirty="0">
                <a:solidFill>
                  <a:prstClr val="black"/>
                </a:solidFill>
              </a:rPr>
              <a:t>Source: Thomson Reuters </a:t>
            </a:r>
          </a:p>
        </p:txBody>
      </p:sp>
      <p:sp>
        <p:nvSpPr>
          <p:cNvPr id="20" name="Text Box 6"/>
          <p:cNvSpPr txBox="1">
            <a:spLocks noChangeArrowheads="1"/>
          </p:cNvSpPr>
          <p:nvPr userDrawn="1"/>
        </p:nvSpPr>
        <p:spPr bwMode="auto">
          <a:xfrm>
            <a:off x="6157611" y="4804561"/>
            <a:ext cx="2374900" cy="17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defTabSz="816201" eaLnBrk="1" hangingPunct="1">
              <a:spcBef>
                <a:spcPct val="50000"/>
              </a:spcBef>
              <a:buClr>
                <a:prstClr val="black"/>
              </a:buClr>
            </a:pPr>
            <a:r>
              <a:rPr lang="en-US" sz="600" b="1" i="1" dirty="0">
                <a:solidFill>
                  <a:prstClr val="black"/>
                </a:solidFill>
              </a:rPr>
              <a:t>Source: Thomson Reuters </a:t>
            </a:r>
          </a:p>
        </p:txBody>
      </p:sp>
      <p:sp>
        <p:nvSpPr>
          <p:cNvPr id="4" name="Text Placeholder 3"/>
          <p:cNvSpPr>
            <a:spLocks noGrp="1"/>
          </p:cNvSpPr>
          <p:nvPr>
            <p:ph type="body" sz="quarter" idx="24" hasCustomPrompt="1"/>
          </p:nvPr>
        </p:nvSpPr>
        <p:spPr>
          <a:xfrm>
            <a:off x="489220" y="1114961"/>
            <a:ext cx="3940974" cy="1847573"/>
          </a:xfrm>
          <a:solidFill>
            <a:schemeClr val="bg1">
              <a:lumMod val="95000"/>
            </a:schemeClr>
          </a:solidFill>
          <a:ln>
            <a:noFill/>
          </a:ln>
        </p:spPr>
        <p:txBody>
          <a:bodyPr lIns="144000" tIns="144000" rIns="144000" bIns="144000"/>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25" hasCustomPrompt="1"/>
          </p:nvPr>
        </p:nvSpPr>
        <p:spPr>
          <a:xfrm>
            <a:off x="489220" y="3101648"/>
            <a:ext cx="3940974" cy="1847573"/>
          </a:xfrm>
          <a:solidFill>
            <a:schemeClr val="bg1">
              <a:lumMod val="95000"/>
            </a:schemeClr>
          </a:solidFill>
          <a:ln>
            <a:noFill/>
          </a:ln>
        </p:spPr>
        <p:txBody>
          <a:bodyPr lIns="144000" tIns="144000" rIns="144000" bIns="144000"/>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309296"/>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14" name="Text Placeholder 13"/>
          <p:cNvSpPr>
            <a:spLocks noGrp="1"/>
          </p:cNvSpPr>
          <p:nvPr>
            <p:ph type="body" sz="quarter" idx="18" hasCustomPrompt="1"/>
          </p:nvPr>
        </p:nvSpPr>
        <p:spPr>
          <a:xfrm>
            <a:off x="4635087" y="1109743"/>
            <a:ext cx="4021953" cy="194955"/>
          </a:xfrm>
        </p:spPr>
        <p:txBody>
          <a:bodyPr/>
          <a:lstStyle>
            <a:lvl1pPr marL="0" indent="0">
              <a:buNone/>
              <a:defRPr/>
            </a:lvl1pPr>
          </a:lstStyle>
          <a:p>
            <a:pPr lvl="0"/>
            <a:r>
              <a:rPr lang="en-US" dirty="0"/>
              <a:t>Click to edit Master text styles</a:t>
            </a:r>
          </a:p>
        </p:txBody>
      </p:sp>
      <p:sp>
        <p:nvSpPr>
          <p:cNvPr id="15" name="Text Placeholder 13"/>
          <p:cNvSpPr>
            <a:spLocks noGrp="1"/>
          </p:cNvSpPr>
          <p:nvPr>
            <p:ph type="body" sz="quarter" idx="19" hasCustomPrompt="1"/>
          </p:nvPr>
        </p:nvSpPr>
        <p:spPr>
          <a:xfrm>
            <a:off x="4635087" y="3065290"/>
            <a:ext cx="4021953" cy="194955"/>
          </a:xfrm>
        </p:spPr>
        <p:txBody>
          <a:bodyPr/>
          <a:lstStyle>
            <a:lvl1pPr marL="0" indent="0">
              <a:buNone/>
              <a:defRPr/>
            </a:lvl1pPr>
          </a:lstStyle>
          <a:p>
            <a:pPr lvl="0"/>
            <a:r>
              <a:rPr lang="en-US" dirty="0"/>
              <a:t>Click to edit Master text styles</a:t>
            </a:r>
          </a:p>
        </p:txBody>
      </p:sp>
      <p:sp>
        <p:nvSpPr>
          <p:cNvPr id="4" name="Content Placeholder 3"/>
          <p:cNvSpPr>
            <a:spLocks noGrp="1"/>
          </p:cNvSpPr>
          <p:nvPr>
            <p:ph sz="quarter" idx="20" hasCustomPrompt="1"/>
          </p:nvPr>
        </p:nvSpPr>
        <p:spPr>
          <a:xfrm>
            <a:off x="4634277" y="1411543"/>
            <a:ext cx="4021953" cy="1583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21" hasCustomPrompt="1"/>
          </p:nvPr>
        </p:nvSpPr>
        <p:spPr>
          <a:xfrm>
            <a:off x="4638848" y="3356732"/>
            <a:ext cx="4021953" cy="1583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2"/>
          </p:nvPr>
        </p:nvSpPr>
        <p:spPr>
          <a:xfrm>
            <a:off x="487529" y="1104864"/>
            <a:ext cx="4021953" cy="194955"/>
          </a:xfrm>
        </p:spPr>
        <p:txBody>
          <a:bodyPr/>
          <a:lstStyle/>
          <a:p>
            <a:endParaRPr lang="en-US" b="1" dirty="0">
              <a:solidFill>
                <a:srgbClr val="8B8A8D"/>
              </a:solidFill>
            </a:endParaRPr>
          </a:p>
        </p:txBody>
      </p:sp>
      <p:sp>
        <p:nvSpPr>
          <p:cNvPr id="10" name="Text Placeholder 4"/>
          <p:cNvSpPr>
            <a:spLocks noGrp="1"/>
          </p:cNvSpPr>
          <p:nvPr>
            <p:ph type="body" sz="quarter" idx="23"/>
          </p:nvPr>
        </p:nvSpPr>
        <p:spPr>
          <a:xfrm>
            <a:off x="487529" y="3065290"/>
            <a:ext cx="4021953" cy="194955"/>
          </a:xfrm>
        </p:spPr>
        <p:txBody>
          <a:bodyPr/>
          <a:lstStyle/>
          <a:p>
            <a:endParaRPr lang="en-US" b="1" dirty="0">
              <a:solidFill>
                <a:srgbClr val="8B8A8D"/>
              </a:solidFill>
            </a:endParaRPr>
          </a:p>
        </p:txBody>
      </p:sp>
      <p:sp>
        <p:nvSpPr>
          <p:cNvPr id="11" name="Content Placeholder 3"/>
          <p:cNvSpPr>
            <a:spLocks noGrp="1"/>
          </p:cNvSpPr>
          <p:nvPr>
            <p:ph sz="quarter" idx="24" hasCustomPrompt="1"/>
          </p:nvPr>
        </p:nvSpPr>
        <p:spPr>
          <a:xfrm>
            <a:off x="487529" y="1411543"/>
            <a:ext cx="4021953" cy="1583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quarter" idx="25" hasCustomPrompt="1"/>
          </p:nvPr>
        </p:nvSpPr>
        <p:spPr>
          <a:xfrm>
            <a:off x="487529" y="3356732"/>
            <a:ext cx="4021953" cy="1583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Box 6">
            <a:extLst>
              <a:ext uri="{FF2B5EF4-FFF2-40B4-BE49-F238E27FC236}">
                <a16:creationId xmlns="" xmlns:a16="http://schemas.microsoft.com/office/drawing/2014/main" id="{B7274AE3-11DA-41B0-9FD2-CB7ACAD8B1CD}"/>
              </a:ext>
            </a:extLst>
          </p:cNvPr>
          <p:cNvSpPr txBox="1">
            <a:spLocks noChangeArrowheads="1"/>
          </p:cNvSpPr>
          <p:nvPr userDrawn="1"/>
        </p:nvSpPr>
        <p:spPr bwMode="auto">
          <a:xfrm>
            <a:off x="6157611"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6" name="Text Box 6">
            <a:extLst>
              <a:ext uri="{FF2B5EF4-FFF2-40B4-BE49-F238E27FC236}">
                <a16:creationId xmlns="" xmlns:a16="http://schemas.microsoft.com/office/drawing/2014/main" id="{CB3AF42D-3D87-4584-A425-332E1449478E}"/>
              </a:ext>
            </a:extLst>
          </p:cNvPr>
          <p:cNvSpPr txBox="1">
            <a:spLocks noChangeArrowheads="1"/>
          </p:cNvSpPr>
          <p:nvPr userDrawn="1"/>
        </p:nvSpPr>
        <p:spPr bwMode="auto">
          <a:xfrm>
            <a:off x="6157611" y="2918545"/>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7" name="Text Box 6">
            <a:extLst>
              <a:ext uri="{FF2B5EF4-FFF2-40B4-BE49-F238E27FC236}">
                <a16:creationId xmlns="" xmlns:a16="http://schemas.microsoft.com/office/drawing/2014/main" id="{40B3F200-C49F-4B2D-8923-1A5F0203017B}"/>
              </a:ext>
            </a:extLst>
          </p:cNvPr>
          <p:cNvSpPr txBox="1">
            <a:spLocks noChangeArrowheads="1"/>
          </p:cNvSpPr>
          <p:nvPr userDrawn="1"/>
        </p:nvSpPr>
        <p:spPr bwMode="auto">
          <a:xfrm>
            <a:off x="1960207" y="4982093"/>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a:t>
            </a:r>
            <a:endParaRPr lang="en-US" sz="450" b="1" i="1" dirty="0">
              <a:solidFill>
                <a:prstClr val="black"/>
              </a:solidFill>
            </a:endParaRPr>
          </a:p>
        </p:txBody>
      </p:sp>
      <p:sp>
        <p:nvSpPr>
          <p:cNvPr id="18" name="Text Box 6">
            <a:extLst>
              <a:ext uri="{FF2B5EF4-FFF2-40B4-BE49-F238E27FC236}">
                <a16:creationId xmlns="" xmlns:a16="http://schemas.microsoft.com/office/drawing/2014/main" id="{D9F7960E-58E7-44C7-A355-FD1BD270DA9F}"/>
              </a:ext>
            </a:extLst>
          </p:cNvPr>
          <p:cNvSpPr txBox="1">
            <a:spLocks noChangeArrowheads="1"/>
          </p:cNvSpPr>
          <p:nvPr userDrawn="1"/>
        </p:nvSpPr>
        <p:spPr bwMode="auto">
          <a:xfrm>
            <a:off x="1960207" y="2918545"/>
            <a:ext cx="2374900" cy="15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8" tIns="40809" rIns="81618" bIns="4080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Bef>
                <a:spcPct val="50000"/>
              </a:spcBef>
              <a:spcAft>
                <a:spcPct val="0"/>
              </a:spcAft>
              <a:buClr>
                <a:prstClr val="black"/>
              </a:buClr>
            </a:pPr>
            <a:r>
              <a:rPr lang="en-US" sz="450" b="1" i="1">
                <a:solidFill>
                  <a:prstClr val="black"/>
                </a:solidFill>
              </a:rPr>
              <a:t>Source: Thomson Reuters / Nordea </a:t>
            </a:r>
            <a:endParaRPr lang="en-US" sz="450" b="1" i="1" dirty="0">
              <a:solidFill>
                <a:prstClr val="black"/>
              </a:solidFill>
            </a:endParaRPr>
          </a:p>
        </p:txBody>
      </p:sp>
    </p:spTree>
    <p:extLst>
      <p:ext uri="{BB962C8B-B14F-4D97-AF65-F5344CB8AC3E}">
        <p14:creationId xmlns:p14="http://schemas.microsoft.com/office/powerpoint/2010/main" val="3852486694"/>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5874" y="300000"/>
            <a:ext cx="5398594" cy="600000"/>
          </a:xfrm>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485873" y="1109743"/>
            <a:ext cx="3940974" cy="38421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8" hasCustomPrompt="1"/>
          </p:nvPr>
        </p:nvSpPr>
        <p:spPr>
          <a:xfrm>
            <a:off x="4635087" y="1109743"/>
            <a:ext cx="4021953" cy="194955"/>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32397362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tags" Target="../tags/tag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ags" Target="../tags/tag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heme" Target="../theme/theme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theme" Target="../theme/theme5.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theme" Target="../theme/theme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873" y="300000"/>
            <a:ext cx="5398594" cy="600000"/>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485873" y="1109938"/>
            <a:ext cx="8178870" cy="3689146"/>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485873" y="5311308"/>
            <a:ext cx="242937" cy="120000"/>
          </a:xfrm>
          <a:prstGeom prst="rect">
            <a:avLst/>
          </a:prstGeom>
        </p:spPr>
        <p:txBody>
          <a:bodyPr vert="horz" lIns="0" tIns="0" rIns="0" bIns="0" rtlCol="0" anchor="ctr"/>
          <a:lstStyle>
            <a:lvl1pPr algn="l">
              <a:defRPr sz="675">
                <a:solidFill>
                  <a:srgbClr val="8B8A8D"/>
                </a:solidFill>
              </a:defRPr>
            </a:lvl1pPr>
          </a:lstStyle>
          <a:p>
            <a:pPr defTabSz="816364"/>
            <a:fld id="{D14BCCD3-0010-4FBA-B965-2126ADC31932}" type="slidenum">
              <a:rPr lang="en-GB" smtClean="0"/>
              <a:pPr defTabSz="816364"/>
              <a:t>‹#›</a:t>
            </a:fld>
            <a:endParaRPr lang="en-GB" dirty="0"/>
          </a:p>
        </p:txBody>
      </p:sp>
      <p:cxnSp>
        <p:nvCxnSpPr>
          <p:cNvPr id="13" name="Straight Connector 12"/>
          <p:cNvCxnSpPr/>
          <p:nvPr/>
        </p:nvCxnSpPr>
        <p:spPr>
          <a:xfrm>
            <a:off x="485873" y="5263781"/>
            <a:ext cx="8168073"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7" name="Line 12"/>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8" name="Line 13"/>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9" name="Line 14"/>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grpSp>
        <p:nvGrpSpPr>
          <p:cNvPr id="21" name="Logotype, static"/>
          <p:cNvGrpSpPr/>
          <p:nvPr/>
        </p:nvGrpSpPr>
        <p:grpSpPr>
          <a:xfrm>
            <a:off x="8015362" y="5323185"/>
            <a:ext cx="647597" cy="150050"/>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20" name="Footer Placeholder 4"/>
          <p:cNvSpPr>
            <a:spLocks noGrp="1"/>
          </p:cNvSpPr>
          <p:nvPr>
            <p:ph type="ftr" sz="quarter" idx="3"/>
          </p:nvPr>
        </p:nvSpPr>
        <p:spPr>
          <a:xfrm>
            <a:off x="1148309" y="5311313"/>
            <a:ext cx="2969227" cy="119973"/>
          </a:xfrm>
          <a:prstGeom prst="rect">
            <a:avLst/>
          </a:prstGeom>
        </p:spPr>
        <p:txBody>
          <a:bodyPr vert="horz" lIns="0" tIns="0" rIns="0" bIns="0" rtlCol="0" anchor="ctr"/>
          <a:lstStyle>
            <a:lvl1pPr algn="l">
              <a:defRPr sz="675" cap="all" baseline="0">
                <a:solidFill>
                  <a:srgbClr val="8B8A8D"/>
                </a:solidFill>
              </a:defRPr>
            </a:lvl1pPr>
          </a:lstStyle>
          <a:p>
            <a:pPr defTabSz="816364"/>
            <a:endParaRPr lang="en-GB" dirty="0"/>
          </a:p>
        </p:txBody>
      </p:sp>
      <p:sp>
        <p:nvSpPr>
          <p:cNvPr id="4" name="xxLanguageTextBox"/>
          <p:cNvSpPr/>
          <p:nvPr userDrawn="1">
            <p:custDataLst>
              <p:tags r:id="rId27"/>
            </p:custDataLst>
          </p:nvPr>
        </p:nvSpPr>
        <p:spPr>
          <a:xfrm>
            <a:off x="0" y="0"/>
            <a:ext cx="9523" cy="10581"/>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816364"/>
            <a:endParaRPr lang="en-GB" sz="900" dirty="0">
              <a:solidFill>
                <a:prstClr val="black"/>
              </a:solidFill>
            </a:endParaRPr>
          </a:p>
        </p:txBody>
      </p:sp>
    </p:spTree>
    <p:extLst>
      <p:ext uri="{BB962C8B-B14F-4D97-AF65-F5344CB8AC3E}">
        <p14:creationId xmlns:p14="http://schemas.microsoft.com/office/powerpoint/2010/main" val="3649681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816364" rtl="0" eaLnBrk="1" latinLnBrk="0" hangingPunct="1">
        <a:spcBef>
          <a:spcPct val="0"/>
        </a:spcBef>
        <a:buNone/>
        <a:defRPr sz="1500" b="1" kern="1200">
          <a:solidFill>
            <a:schemeClr val="accent1"/>
          </a:solidFill>
          <a:latin typeface="+mj-lt"/>
          <a:ea typeface="+mj-ea"/>
          <a:cs typeface="+mj-cs"/>
        </a:defRPr>
      </a:lvl1pPr>
    </p:titleStyle>
    <p:bodyStyle>
      <a:lvl1pPr marL="161572" indent="-161572" algn="l" defTabSz="816364" rtl="0" eaLnBrk="1" latinLnBrk="0" hangingPunct="1">
        <a:spcBef>
          <a:spcPts val="900"/>
        </a:spcBef>
        <a:buFont typeface="Arial" pitchFamily="34" charset="0"/>
        <a:buChar char="•"/>
        <a:defRPr sz="1200" kern="1200">
          <a:solidFill>
            <a:schemeClr val="tx1"/>
          </a:solidFill>
          <a:latin typeface="+mn-lt"/>
          <a:ea typeface="+mn-ea"/>
          <a:cs typeface="+mn-cs"/>
        </a:defRPr>
      </a:lvl1pPr>
      <a:lvl2pPr marL="353543"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2pPr>
      <a:lvl3pPr marL="546385"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3pPr>
      <a:lvl4pPr marL="739228"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4pPr>
      <a:lvl5pPr marL="932070"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5pPr>
      <a:lvl6pPr marL="2245002"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84"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66"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48"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64" rtl="0" eaLnBrk="1" latinLnBrk="0" hangingPunct="1">
        <a:defRPr sz="1575" kern="1200">
          <a:solidFill>
            <a:schemeClr val="tx1"/>
          </a:solidFill>
          <a:latin typeface="+mn-lt"/>
          <a:ea typeface="+mn-ea"/>
          <a:cs typeface="+mn-cs"/>
        </a:defRPr>
      </a:lvl1pPr>
      <a:lvl2pPr marL="408182" algn="l" defTabSz="816364" rtl="0" eaLnBrk="1" latinLnBrk="0" hangingPunct="1">
        <a:defRPr sz="1575" kern="1200">
          <a:solidFill>
            <a:schemeClr val="tx1"/>
          </a:solidFill>
          <a:latin typeface="+mn-lt"/>
          <a:ea typeface="+mn-ea"/>
          <a:cs typeface="+mn-cs"/>
        </a:defRPr>
      </a:lvl2pPr>
      <a:lvl3pPr marL="816364" algn="l" defTabSz="816364" rtl="0" eaLnBrk="1" latinLnBrk="0" hangingPunct="1">
        <a:defRPr sz="1575" kern="1200">
          <a:solidFill>
            <a:schemeClr val="tx1"/>
          </a:solidFill>
          <a:latin typeface="+mn-lt"/>
          <a:ea typeface="+mn-ea"/>
          <a:cs typeface="+mn-cs"/>
        </a:defRPr>
      </a:lvl3pPr>
      <a:lvl4pPr marL="1224546" algn="l" defTabSz="816364" rtl="0" eaLnBrk="1" latinLnBrk="0" hangingPunct="1">
        <a:defRPr sz="1575" kern="1200">
          <a:solidFill>
            <a:schemeClr val="tx1"/>
          </a:solidFill>
          <a:latin typeface="+mn-lt"/>
          <a:ea typeface="+mn-ea"/>
          <a:cs typeface="+mn-cs"/>
        </a:defRPr>
      </a:lvl4pPr>
      <a:lvl5pPr marL="1632728" algn="l" defTabSz="816364" rtl="0" eaLnBrk="1" latinLnBrk="0" hangingPunct="1">
        <a:defRPr sz="1575" kern="1200">
          <a:solidFill>
            <a:schemeClr val="tx1"/>
          </a:solidFill>
          <a:latin typeface="+mn-lt"/>
          <a:ea typeface="+mn-ea"/>
          <a:cs typeface="+mn-cs"/>
        </a:defRPr>
      </a:lvl5pPr>
      <a:lvl6pPr marL="2040911" algn="l" defTabSz="816364" rtl="0" eaLnBrk="1" latinLnBrk="0" hangingPunct="1">
        <a:defRPr sz="1575" kern="1200">
          <a:solidFill>
            <a:schemeClr val="tx1"/>
          </a:solidFill>
          <a:latin typeface="+mn-lt"/>
          <a:ea typeface="+mn-ea"/>
          <a:cs typeface="+mn-cs"/>
        </a:defRPr>
      </a:lvl6pPr>
      <a:lvl7pPr marL="2449093" algn="l" defTabSz="816364" rtl="0" eaLnBrk="1" latinLnBrk="0" hangingPunct="1">
        <a:defRPr sz="1575" kern="1200">
          <a:solidFill>
            <a:schemeClr val="tx1"/>
          </a:solidFill>
          <a:latin typeface="+mn-lt"/>
          <a:ea typeface="+mn-ea"/>
          <a:cs typeface="+mn-cs"/>
        </a:defRPr>
      </a:lvl7pPr>
      <a:lvl8pPr marL="2857275" algn="l" defTabSz="816364" rtl="0" eaLnBrk="1" latinLnBrk="0" hangingPunct="1">
        <a:defRPr sz="1575" kern="1200">
          <a:solidFill>
            <a:schemeClr val="tx1"/>
          </a:solidFill>
          <a:latin typeface="+mn-lt"/>
          <a:ea typeface="+mn-ea"/>
          <a:cs typeface="+mn-cs"/>
        </a:defRPr>
      </a:lvl8pPr>
      <a:lvl9pPr marL="3265457" algn="l" defTabSz="816364" rtl="0" eaLnBrk="1" latinLnBrk="0" hangingPunct="1">
        <a:defRPr sz="15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873" y="300000"/>
            <a:ext cx="5398594" cy="600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85873" y="1109745"/>
            <a:ext cx="8178870" cy="36891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85873" y="5311287"/>
            <a:ext cx="242937" cy="120000"/>
          </a:xfrm>
          <a:prstGeom prst="rect">
            <a:avLst/>
          </a:prstGeom>
        </p:spPr>
        <p:txBody>
          <a:bodyPr vert="horz" lIns="0" tIns="0" rIns="0" bIns="0" rtlCol="0" anchor="ctr"/>
          <a:lstStyle>
            <a:lvl1pPr algn="l">
              <a:defRPr sz="675">
                <a:solidFill>
                  <a:srgbClr val="8B8A8D"/>
                </a:solidFill>
              </a:defRPr>
            </a:lvl1pPr>
          </a:lstStyle>
          <a:p>
            <a:pPr defTabSz="816146" eaLnBrk="0" hangingPunct="0">
              <a:buClr>
                <a:prstClr val="black"/>
              </a:buClr>
            </a:pPr>
            <a:fld id="{D14BCCD3-0010-4FBA-B965-2126ADC31932}" type="slidenum">
              <a:rPr lang="en-US" b="1" smtClean="0"/>
              <a:pPr defTabSz="816146" eaLnBrk="0" hangingPunct="0">
                <a:buClr>
                  <a:prstClr val="black"/>
                </a:buClr>
              </a:pPr>
              <a:t>‹#›</a:t>
            </a:fld>
            <a:endParaRPr lang="en-US" b="1" dirty="0"/>
          </a:p>
        </p:txBody>
      </p:sp>
      <p:cxnSp>
        <p:nvCxnSpPr>
          <p:cNvPr id="13" name="Straight Connector 12"/>
          <p:cNvCxnSpPr/>
          <p:nvPr/>
        </p:nvCxnSpPr>
        <p:spPr>
          <a:xfrm>
            <a:off x="485873" y="5263781"/>
            <a:ext cx="8168073"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7" name="Line 12"/>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8" name="Line 13"/>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9" name="Line 14"/>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nvGrpSpPr>
          <p:cNvPr id="21" name="Logotype, static"/>
          <p:cNvGrpSpPr/>
          <p:nvPr userDrawn="1"/>
        </p:nvGrpSpPr>
        <p:grpSpPr>
          <a:xfrm>
            <a:off x="8015012" y="5323186"/>
            <a:ext cx="647597" cy="150050"/>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20" name="Footer Placeholder 4"/>
          <p:cNvSpPr>
            <a:spLocks noGrp="1"/>
          </p:cNvSpPr>
          <p:nvPr>
            <p:ph type="ftr" sz="quarter" idx="3"/>
          </p:nvPr>
        </p:nvSpPr>
        <p:spPr>
          <a:xfrm>
            <a:off x="1148309" y="5311313"/>
            <a:ext cx="2969227" cy="119973"/>
          </a:xfrm>
          <a:prstGeom prst="rect">
            <a:avLst/>
          </a:prstGeom>
        </p:spPr>
        <p:txBody>
          <a:bodyPr vert="horz" lIns="0" tIns="0" rIns="0" bIns="0" rtlCol="0" anchor="ctr"/>
          <a:lstStyle>
            <a:lvl1pPr algn="l">
              <a:defRPr sz="675" cap="all" baseline="0">
                <a:solidFill>
                  <a:srgbClr val="8B8A8D"/>
                </a:solidFill>
              </a:defRPr>
            </a:lvl1pPr>
          </a:lstStyle>
          <a:p>
            <a:pPr defTabSz="816146" eaLnBrk="0" hangingPunct="0">
              <a:buClr>
                <a:prstClr val="black"/>
              </a:buClr>
            </a:pPr>
            <a:endParaRPr lang="en-US" b="1" dirty="0"/>
          </a:p>
        </p:txBody>
      </p:sp>
      <p:sp>
        <p:nvSpPr>
          <p:cNvPr id="4" name="xxLanguageTextBox"/>
          <p:cNvSpPr/>
          <p:nvPr userDrawn="1">
            <p:custDataLst>
              <p:tags r:id="rId28"/>
            </p:custDataLst>
          </p:nvPr>
        </p:nvSpPr>
        <p:spPr>
          <a:xfrm>
            <a:off x="1" y="1"/>
            <a:ext cx="9523" cy="10581"/>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2" tIns="34271" rIns="68542" bIns="34271" numCol="1" spcCol="0" rtlCol="0" fromWordArt="0" anchor="ctr" anchorCtr="0" forceAA="0" compatLnSpc="1">
            <a:prstTxWarp prst="textNoShape">
              <a:avLst/>
            </a:prstTxWarp>
            <a:noAutofit/>
          </a:bodyPr>
          <a:lstStyle/>
          <a:p>
            <a:pPr algn="ctr" defTabSz="816146" eaLnBrk="0" hangingPunct="0">
              <a:buClr>
                <a:prstClr val="black"/>
              </a:buClr>
            </a:pPr>
            <a:endParaRPr lang="en-US" sz="900" b="1" dirty="0">
              <a:solidFill>
                <a:prstClr val="black"/>
              </a:solidFill>
            </a:endParaRPr>
          </a:p>
        </p:txBody>
      </p:sp>
      <p:sp>
        <p:nvSpPr>
          <p:cNvPr id="28" name="Title 1">
            <a:extLst>
              <a:ext uri="{FF2B5EF4-FFF2-40B4-BE49-F238E27FC236}">
                <a16:creationId xmlns="" xmlns:a16="http://schemas.microsoft.com/office/drawing/2014/main" id="{F8214EC2-BB02-4F6B-887F-618D171A2C75}"/>
              </a:ext>
            </a:extLst>
          </p:cNvPr>
          <p:cNvSpPr txBox="1">
            <a:spLocks/>
          </p:cNvSpPr>
          <p:nvPr userDrawn="1"/>
        </p:nvSpPr>
        <p:spPr>
          <a:xfrm>
            <a:off x="5536174" y="5263785"/>
            <a:ext cx="2508627" cy="256053"/>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en-US" sz="900" b="0" dirty="0">
                <a:solidFill>
                  <a:prstClr val="black"/>
                </a:solidFill>
              </a:rPr>
              <a:t>This material was prepared by </a:t>
            </a:r>
            <a:r>
              <a:rPr lang="en-US" sz="900" b="0" dirty="0">
                <a:solidFill>
                  <a:srgbClr val="0000A0"/>
                </a:solidFill>
              </a:rPr>
              <a:t>Investments</a:t>
            </a:r>
            <a:r>
              <a:rPr lang="en-US" sz="1500" b="0" dirty="0">
                <a:solidFill>
                  <a:srgbClr val="0000A0"/>
                </a:solidFill>
              </a:rPr>
              <a:t> | </a:t>
            </a:r>
          </a:p>
        </p:txBody>
      </p:sp>
    </p:spTree>
    <p:extLst>
      <p:ext uri="{BB962C8B-B14F-4D97-AF65-F5344CB8AC3E}">
        <p14:creationId xmlns:p14="http://schemas.microsoft.com/office/powerpoint/2010/main" val="149609617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Lst>
  <p:hf hdr="0" ftr="0" dt="0"/>
  <p:txStyles>
    <p:titleStyle>
      <a:lvl1pPr algn="l" defTabSz="816146" rtl="0" eaLnBrk="1" latinLnBrk="0" hangingPunct="1">
        <a:spcBef>
          <a:spcPct val="0"/>
        </a:spcBef>
        <a:buNone/>
        <a:defRPr sz="1500" b="1" kern="1200">
          <a:solidFill>
            <a:schemeClr val="accent1"/>
          </a:solidFill>
          <a:latin typeface="+mj-lt"/>
          <a:ea typeface="+mj-ea"/>
          <a:cs typeface="+mj-cs"/>
        </a:defRPr>
      </a:lvl1pPr>
    </p:titleStyle>
    <p:bodyStyle>
      <a:lvl1pPr marL="161529" indent="-161529" algn="l" defTabSz="816146" rtl="0" eaLnBrk="1" latinLnBrk="0" hangingPunct="1">
        <a:spcBef>
          <a:spcPts val="900"/>
        </a:spcBef>
        <a:buFont typeface="Arial" pitchFamily="34" charset="0"/>
        <a:buChar char="•"/>
        <a:defRPr sz="1200" kern="1200">
          <a:solidFill>
            <a:schemeClr val="tx1"/>
          </a:solidFill>
          <a:latin typeface="+mn-lt"/>
          <a:ea typeface="+mn-ea"/>
          <a:cs typeface="+mn-cs"/>
        </a:defRPr>
      </a:lvl1pPr>
      <a:lvl2pPr marL="353449"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2pPr>
      <a:lvl3pPr marL="546239"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3pPr>
      <a:lvl4pPr marL="739031"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4pPr>
      <a:lvl5pPr marL="931821"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5pPr>
      <a:lvl6pPr marL="2244403"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476"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49"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23"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146" rtl="0" eaLnBrk="1" latinLnBrk="0" hangingPunct="1">
        <a:defRPr sz="1575" kern="1200">
          <a:solidFill>
            <a:schemeClr val="tx1"/>
          </a:solidFill>
          <a:latin typeface="+mn-lt"/>
          <a:ea typeface="+mn-ea"/>
          <a:cs typeface="+mn-cs"/>
        </a:defRPr>
      </a:lvl1pPr>
      <a:lvl2pPr marL="408073" algn="l" defTabSz="816146" rtl="0" eaLnBrk="1" latinLnBrk="0" hangingPunct="1">
        <a:defRPr sz="1575" kern="1200">
          <a:solidFill>
            <a:schemeClr val="tx1"/>
          </a:solidFill>
          <a:latin typeface="+mn-lt"/>
          <a:ea typeface="+mn-ea"/>
          <a:cs typeface="+mn-cs"/>
        </a:defRPr>
      </a:lvl2pPr>
      <a:lvl3pPr marL="816146" algn="l" defTabSz="816146" rtl="0" eaLnBrk="1" latinLnBrk="0" hangingPunct="1">
        <a:defRPr sz="1575" kern="1200">
          <a:solidFill>
            <a:schemeClr val="tx1"/>
          </a:solidFill>
          <a:latin typeface="+mn-lt"/>
          <a:ea typeface="+mn-ea"/>
          <a:cs typeface="+mn-cs"/>
        </a:defRPr>
      </a:lvl3pPr>
      <a:lvl4pPr marL="1224219" algn="l" defTabSz="816146" rtl="0" eaLnBrk="1" latinLnBrk="0" hangingPunct="1">
        <a:defRPr sz="1575" kern="1200">
          <a:solidFill>
            <a:schemeClr val="tx1"/>
          </a:solidFill>
          <a:latin typeface="+mn-lt"/>
          <a:ea typeface="+mn-ea"/>
          <a:cs typeface="+mn-cs"/>
        </a:defRPr>
      </a:lvl4pPr>
      <a:lvl5pPr marL="1632293" algn="l" defTabSz="816146" rtl="0" eaLnBrk="1" latinLnBrk="0" hangingPunct="1">
        <a:defRPr sz="1575" kern="1200">
          <a:solidFill>
            <a:schemeClr val="tx1"/>
          </a:solidFill>
          <a:latin typeface="+mn-lt"/>
          <a:ea typeface="+mn-ea"/>
          <a:cs typeface="+mn-cs"/>
        </a:defRPr>
      </a:lvl5pPr>
      <a:lvl6pPr marL="2040367" algn="l" defTabSz="816146" rtl="0" eaLnBrk="1" latinLnBrk="0" hangingPunct="1">
        <a:defRPr sz="1575" kern="1200">
          <a:solidFill>
            <a:schemeClr val="tx1"/>
          </a:solidFill>
          <a:latin typeface="+mn-lt"/>
          <a:ea typeface="+mn-ea"/>
          <a:cs typeface="+mn-cs"/>
        </a:defRPr>
      </a:lvl6pPr>
      <a:lvl7pPr marL="2448440" algn="l" defTabSz="816146" rtl="0" eaLnBrk="1" latinLnBrk="0" hangingPunct="1">
        <a:defRPr sz="1575" kern="1200">
          <a:solidFill>
            <a:schemeClr val="tx1"/>
          </a:solidFill>
          <a:latin typeface="+mn-lt"/>
          <a:ea typeface="+mn-ea"/>
          <a:cs typeface="+mn-cs"/>
        </a:defRPr>
      </a:lvl7pPr>
      <a:lvl8pPr marL="2856513" algn="l" defTabSz="816146" rtl="0" eaLnBrk="1" latinLnBrk="0" hangingPunct="1">
        <a:defRPr sz="1575" kern="1200">
          <a:solidFill>
            <a:schemeClr val="tx1"/>
          </a:solidFill>
          <a:latin typeface="+mn-lt"/>
          <a:ea typeface="+mn-ea"/>
          <a:cs typeface="+mn-cs"/>
        </a:defRPr>
      </a:lvl8pPr>
      <a:lvl9pPr marL="3264586" algn="l" defTabSz="816146" rtl="0" eaLnBrk="1" latinLnBrk="0" hangingPunct="1">
        <a:defRPr sz="15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873" y="300000"/>
            <a:ext cx="5398594" cy="600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85873" y="1109745"/>
            <a:ext cx="8178870" cy="36891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85873" y="5311287"/>
            <a:ext cx="242937" cy="120000"/>
          </a:xfrm>
          <a:prstGeom prst="rect">
            <a:avLst/>
          </a:prstGeom>
        </p:spPr>
        <p:txBody>
          <a:bodyPr vert="horz" lIns="0" tIns="0" rIns="0" bIns="0" rtlCol="0" anchor="ctr"/>
          <a:lstStyle>
            <a:lvl1pPr algn="l">
              <a:defRPr sz="675">
                <a:solidFill>
                  <a:srgbClr val="8B8A8D"/>
                </a:solidFill>
              </a:defRPr>
            </a:lvl1pPr>
          </a:lstStyle>
          <a:p>
            <a:pPr defTabSz="816146" eaLnBrk="0" hangingPunct="0">
              <a:buClr>
                <a:prstClr val="black"/>
              </a:buClr>
            </a:pPr>
            <a:fld id="{D14BCCD3-0010-4FBA-B965-2126ADC31932}" type="slidenum">
              <a:rPr lang="en-US" b="1" smtClean="0"/>
              <a:pPr defTabSz="816146" eaLnBrk="0" hangingPunct="0">
                <a:buClr>
                  <a:prstClr val="black"/>
                </a:buClr>
              </a:pPr>
              <a:t>‹#›</a:t>
            </a:fld>
            <a:endParaRPr lang="en-US" b="1" dirty="0"/>
          </a:p>
        </p:txBody>
      </p:sp>
      <p:cxnSp>
        <p:nvCxnSpPr>
          <p:cNvPr id="13" name="Straight Connector 12"/>
          <p:cNvCxnSpPr/>
          <p:nvPr/>
        </p:nvCxnSpPr>
        <p:spPr>
          <a:xfrm>
            <a:off x="485873" y="5263781"/>
            <a:ext cx="8168073"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7" name="Line 12"/>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8" name="Line 13"/>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19" name="Line 14"/>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2" tIns="34271" rIns="68542" bIns="34271"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nvGrpSpPr>
          <p:cNvPr id="21" name="Logotype, static"/>
          <p:cNvGrpSpPr/>
          <p:nvPr userDrawn="1"/>
        </p:nvGrpSpPr>
        <p:grpSpPr>
          <a:xfrm>
            <a:off x="8015012" y="5323186"/>
            <a:ext cx="647597" cy="150050"/>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146" eaLnBrk="0" hangingPunct="0">
                <a:buClr>
                  <a:prstClr val="black"/>
                </a:buClr>
              </a:pPr>
              <a:endParaRPr lang="en-US" sz="1575" b="1" dirty="0">
                <a:solidFill>
                  <a:prstClr val="black"/>
                </a:solidFill>
              </a:endParaRPr>
            </a:p>
          </p:txBody>
        </p:sp>
      </p:grpSp>
      <p:sp>
        <p:nvSpPr>
          <p:cNvPr id="20" name="Footer Placeholder 4"/>
          <p:cNvSpPr>
            <a:spLocks noGrp="1"/>
          </p:cNvSpPr>
          <p:nvPr>
            <p:ph type="ftr" sz="quarter" idx="3"/>
          </p:nvPr>
        </p:nvSpPr>
        <p:spPr>
          <a:xfrm>
            <a:off x="1148309" y="5311313"/>
            <a:ext cx="2969227" cy="119973"/>
          </a:xfrm>
          <a:prstGeom prst="rect">
            <a:avLst/>
          </a:prstGeom>
        </p:spPr>
        <p:txBody>
          <a:bodyPr vert="horz" lIns="0" tIns="0" rIns="0" bIns="0" rtlCol="0" anchor="ctr"/>
          <a:lstStyle>
            <a:lvl1pPr algn="l">
              <a:defRPr sz="675" cap="all" baseline="0">
                <a:solidFill>
                  <a:srgbClr val="8B8A8D"/>
                </a:solidFill>
              </a:defRPr>
            </a:lvl1pPr>
          </a:lstStyle>
          <a:p>
            <a:pPr defTabSz="816146" eaLnBrk="0" hangingPunct="0">
              <a:buClr>
                <a:prstClr val="black"/>
              </a:buClr>
            </a:pPr>
            <a:endParaRPr lang="en-US" b="1" dirty="0"/>
          </a:p>
        </p:txBody>
      </p:sp>
      <p:sp>
        <p:nvSpPr>
          <p:cNvPr id="4" name="xxLanguageTextBox"/>
          <p:cNvSpPr/>
          <p:nvPr userDrawn="1">
            <p:custDataLst>
              <p:tags r:id="rId28"/>
            </p:custDataLst>
          </p:nvPr>
        </p:nvSpPr>
        <p:spPr>
          <a:xfrm>
            <a:off x="1" y="1"/>
            <a:ext cx="9523" cy="10581"/>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2" tIns="34271" rIns="68542" bIns="34271" numCol="1" spcCol="0" rtlCol="0" fromWordArt="0" anchor="ctr" anchorCtr="0" forceAA="0" compatLnSpc="1">
            <a:prstTxWarp prst="textNoShape">
              <a:avLst/>
            </a:prstTxWarp>
            <a:noAutofit/>
          </a:bodyPr>
          <a:lstStyle/>
          <a:p>
            <a:pPr algn="ctr" defTabSz="816146" eaLnBrk="0" hangingPunct="0">
              <a:buClr>
                <a:prstClr val="black"/>
              </a:buClr>
            </a:pPr>
            <a:endParaRPr lang="en-US" sz="900" b="1" dirty="0">
              <a:solidFill>
                <a:prstClr val="black"/>
              </a:solidFill>
            </a:endParaRPr>
          </a:p>
        </p:txBody>
      </p:sp>
      <p:sp>
        <p:nvSpPr>
          <p:cNvPr id="28" name="Title 1">
            <a:extLst>
              <a:ext uri="{FF2B5EF4-FFF2-40B4-BE49-F238E27FC236}">
                <a16:creationId xmlns="" xmlns:a16="http://schemas.microsoft.com/office/drawing/2014/main" id="{F8214EC2-BB02-4F6B-887F-618D171A2C75}"/>
              </a:ext>
            </a:extLst>
          </p:cNvPr>
          <p:cNvSpPr txBox="1">
            <a:spLocks/>
          </p:cNvSpPr>
          <p:nvPr userDrawn="1"/>
        </p:nvSpPr>
        <p:spPr>
          <a:xfrm>
            <a:off x="5536174" y="5263785"/>
            <a:ext cx="2508627" cy="256053"/>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en-US" sz="900" b="0" dirty="0">
                <a:solidFill>
                  <a:prstClr val="black"/>
                </a:solidFill>
              </a:rPr>
              <a:t>This material was prepared by </a:t>
            </a:r>
            <a:r>
              <a:rPr lang="en-US" sz="900" b="0" dirty="0">
                <a:solidFill>
                  <a:srgbClr val="0000A0"/>
                </a:solidFill>
              </a:rPr>
              <a:t>Investments</a:t>
            </a:r>
            <a:r>
              <a:rPr lang="en-US" sz="1500" b="0" dirty="0">
                <a:solidFill>
                  <a:srgbClr val="0000A0"/>
                </a:solidFill>
              </a:rPr>
              <a:t> | </a:t>
            </a:r>
          </a:p>
        </p:txBody>
      </p:sp>
    </p:spTree>
    <p:extLst>
      <p:ext uri="{BB962C8B-B14F-4D97-AF65-F5344CB8AC3E}">
        <p14:creationId xmlns:p14="http://schemas.microsoft.com/office/powerpoint/2010/main" val="158005887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1" r:id="rId26"/>
  </p:sldLayoutIdLst>
  <p:hf hdr="0" ftr="0" dt="0"/>
  <p:txStyles>
    <p:titleStyle>
      <a:lvl1pPr algn="l" defTabSz="816146" rtl="0" eaLnBrk="1" latinLnBrk="0" hangingPunct="1">
        <a:spcBef>
          <a:spcPct val="0"/>
        </a:spcBef>
        <a:buNone/>
        <a:defRPr sz="1500" b="1" kern="1200">
          <a:solidFill>
            <a:schemeClr val="accent1"/>
          </a:solidFill>
          <a:latin typeface="+mj-lt"/>
          <a:ea typeface="+mj-ea"/>
          <a:cs typeface="+mj-cs"/>
        </a:defRPr>
      </a:lvl1pPr>
    </p:titleStyle>
    <p:bodyStyle>
      <a:lvl1pPr marL="161529" indent="-161529" algn="l" defTabSz="816146" rtl="0" eaLnBrk="1" latinLnBrk="0" hangingPunct="1">
        <a:spcBef>
          <a:spcPts val="900"/>
        </a:spcBef>
        <a:buFont typeface="Arial" pitchFamily="34" charset="0"/>
        <a:buChar char="•"/>
        <a:defRPr sz="1200" kern="1200">
          <a:solidFill>
            <a:schemeClr val="tx1"/>
          </a:solidFill>
          <a:latin typeface="+mn-lt"/>
          <a:ea typeface="+mn-ea"/>
          <a:cs typeface="+mn-cs"/>
        </a:defRPr>
      </a:lvl1pPr>
      <a:lvl2pPr marL="353449"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2pPr>
      <a:lvl3pPr marL="546239"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3pPr>
      <a:lvl4pPr marL="739031"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4pPr>
      <a:lvl5pPr marL="931821" indent="-160659" algn="l" defTabSz="816146" rtl="0" eaLnBrk="1" latinLnBrk="0" hangingPunct="1">
        <a:spcBef>
          <a:spcPts val="0"/>
        </a:spcBef>
        <a:buFont typeface="Arial" pitchFamily="34" charset="0"/>
        <a:buChar char="−"/>
        <a:defRPr sz="900" kern="1200">
          <a:solidFill>
            <a:schemeClr val="tx1"/>
          </a:solidFill>
          <a:latin typeface="+mn-lt"/>
          <a:ea typeface="+mn-ea"/>
          <a:cs typeface="+mn-cs"/>
        </a:defRPr>
      </a:lvl5pPr>
      <a:lvl6pPr marL="2244403"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476"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49"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23" indent="-204037" algn="l" defTabSz="81614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146" rtl="0" eaLnBrk="1" latinLnBrk="0" hangingPunct="1">
        <a:defRPr sz="1575" kern="1200">
          <a:solidFill>
            <a:schemeClr val="tx1"/>
          </a:solidFill>
          <a:latin typeface="+mn-lt"/>
          <a:ea typeface="+mn-ea"/>
          <a:cs typeface="+mn-cs"/>
        </a:defRPr>
      </a:lvl1pPr>
      <a:lvl2pPr marL="408073" algn="l" defTabSz="816146" rtl="0" eaLnBrk="1" latinLnBrk="0" hangingPunct="1">
        <a:defRPr sz="1575" kern="1200">
          <a:solidFill>
            <a:schemeClr val="tx1"/>
          </a:solidFill>
          <a:latin typeface="+mn-lt"/>
          <a:ea typeface="+mn-ea"/>
          <a:cs typeface="+mn-cs"/>
        </a:defRPr>
      </a:lvl2pPr>
      <a:lvl3pPr marL="816146" algn="l" defTabSz="816146" rtl="0" eaLnBrk="1" latinLnBrk="0" hangingPunct="1">
        <a:defRPr sz="1575" kern="1200">
          <a:solidFill>
            <a:schemeClr val="tx1"/>
          </a:solidFill>
          <a:latin typeface="+mn-lt"/>
          <a:ea typeface="+mn-ea"/>
          <a:cs typeface="+mn-cs"/>
        </a:defRPr>
      </a:lvl3pPr>
      <a:lvl4pPr marL="1224219" algn="l" defTabSz="816146" rtl="0" eaLnBrk="1" latinLnBrk="0" hangingPunct="1">
        <a:defRPr sz="1575" kern="1200">
          <a:solidFill>
            <a:schemeClr val="tx1"/>
          </a:solidFill>
          <a:latin typeface="+mn-lt"/>
          <a:ea typeface="+mn-ea"/>
          <a:cs typeface="+mn-cs"/>
        </a:defRPr>
      </a:lvl4pPr>
      <a:lvl5pPr marL="1632293" algn="l" defTabSz="816146" rtl="0" eaLnBrk="1" latinLnBrk="0" hangingPunct="1">
        <a:defRPr sz="1575" kern="1200">
          <a:solidFill>
            <a:schemeClr val="tx1"/>
          </a:solidFill>
          <a:latin typeface="+mn-lt"/>
          <a:ea typeface="+mn-ea"/>
          <a:cs typeface="+mn-cs"/>
        </a:defRPr>
      </a:lvl5pPr>
      <a:lvl6pPr marL="2040367" algn="l" defTabSz="816146" rtl="0" eaLnBrk="1" latinLnBrk="0" hangingPunct="1">
        <a:defRPr sz="1575" kern="1200">
          <a:solidFill>
            <a:schemeClr val="tx1"/>
          </a:solidFill>
          <a:latin typeface="+mn-lt"/>
          <a:ea typeface="+mn-ea"/>
          <a:cs typeface="+mn-cs"/>
        </a:defRPr>
      </a:lvl6pPr>
      <a:lvl7pPr marL="2448440" algn="l" defTabSz="816146" rtl="0" eaLnBrk="1" latinLnBrk="0" hangingPunct="1">
        <a:defRPr sz="1575" kern="1200">
          <a:solidFill>
            <a:schemeClr val="tx1"/>
          </a:solidFill>
          <a:latin typeface="+mn-lt"/>
          <a:ea typeface="+mn-ea"/>
          <a:cs typeface="+mn-cs"/>
        </a:defRPr>
      </a:lvl7pPr>
      <a:lvl8pPr marL="2856513" algn="l" defTabSz="816146" rtl="0" eaLnBrk="1" latinLnBrk="0" hangingPunct="1">
        <a:defRPr sz="1575" kern="1200">
          <a:solidFill>
            <a:schemeClr val="tx1"/>
          </a:solidFill>
          <a:latin typeface="+mn-lt"/>
          <a:ea typeface="+mn-ea"/>
          <a:cs typeface="+mn-cs"/>
        </a:defRPr>
      </a:lvl8pPr>
      <a:lvl9pPr marL="3264586" algn="l" defTabSz="816146" rtl="0" eaLnBrk="1" latinLnBrk="0" hangingPunct="1">
        <a:defRPr sz="15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873" y="300000"/>
            <a:ext cx="5398594" cy="600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85873" y="1109756"/>
            <a:ext cx="8178870" cy="36891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p:nvCxnSpPr>
        <p:spPr>
          <a:xfrm>
            <a:off x="485873" y="5263781"/>
            <a:ext cx="8168073"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6" tIns="34273" rIns="68546" bIns="34273"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17" name="Line 12"/>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6" tIns="34273" rIns="68546" bIns="34273"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18" name="Line 13"/>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6" tIns="34273" rIns="68546" bIns="34273"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19" name="Line 14"/>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46" tIns="34273" rIns="68546" bIns="34273"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nvGrpSpPr>
          <p:cNvPr id="21" name="Logotype, static"/>
          <p:cNvGrpSpPr/>
          <p:nvPr/>
        </p:nvGrpSpPr>
        <p:grpSpPr>
          <a:xfrm>
            <a:off x="8015035" y="5323185"/>
            <a:ext cx="647597" cy="150050"/>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201" eaLnBrk="0" hangingPunct="0">
                <a:buClr>
                  <a:prstClr val="black"/>
                </a:buClr>
              </a:pPr>
              <a:endParaRPr lang="en-US" sz="1575" b="1" dirty="0">
                <a:solidFill>
                  <a:prstClr val="black"/>
                </a:solidFill>
              </a:endParaRPr>
            </a:p>
          </p:txBody>
        </p:sp>
      </p:grpSp>
      <p:sp>
        <p:nvSpPr>
          <p:cNvPr id="4" name="xxLanguageTextBox"/>
          <p:cNvSpPr/>
          <p:nvPr>
            <p:custDataLst>
              <p:tags r:id="rId25"/>
            </p:custDataLst>
          </p:nvPr>
        </p:nvSpPr>
        <p:spPr>
          <a:xfrm>
            <a:off x="0" y="0"/>
            <a:ext cx="9523" cy="10581"/>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3" rIns="68546" bIns="34273" numCol="1" spcCol="0" rtlCol="0" fromWordArt="0" anchor="ctr" anchorCtr="0" forceAA="0" compatLnSpc="1">
            <a:prstTxWarp prst="textNoShape">
              <a:avLst/>
            </a:prstTxWarp>
            <a:noAutofit/>
          </a:bodyPr>
          <a:lstStyle/>
          <a:p>
            <a:pPr algn="ctr" defTabSz="816201" eaLnBrk="0" hangingPunct="0">
              <a:buClr>
                <a:prstClr val="black"/>
              </a:buClr>
            </a:pPr>
            <a:endParaRPr lang="en-US" sz="900" b="1" dirty="0">
              <a:solidFill>
                <a:prstClr val="black"/>
              </a:solidFill>
            </a:endParaRPr>
          </a:p>
        </p:txBody>
      </p:sp>
      <p:sp>
        <p:nvSpPr>
          <p:cNvPr id="29" name="Title 1">
            <a:extLst>
              <a:ext uri="{FF2B5EF4-FFF2-40B4-BE49-F238E27FC236}">
                <a16:creationId xmlns="" xmlns:a16="http://schemas.microsoft.com/office/drawing/2014/main" id="{FF7F28CF-3631-4DCE-B5E3-300EB517691C}"/>
              </a:ext>
            </a:extLst>
          </p:cNvPr>
          <p:cNvSpPr txBox="1">
            <a:spLocks/>
          </p:cNvSpPr>
          <p:nvPr userDrawn="1"/>
        </p:nvSpPr>
        <p:spPr>
          <a:xfrm>
            <a:off x="5536175" y="5262567"/>
            <a:ext cx="2508627" cy="255993"/>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buClr>
                <a:prstClr val="black"/>
              </a:buClr>
            </a:pPr>
            <a:r>
              <a:rPr lang="en-US" sz="900" b="0" dirty="0">
                <a:solidFill>
                  <a:prstClr val="black"/>
                </a:solidFill>
              </a:rPr>
              <a:t>This material was prepared by </a:t>
            </a:r>
            <a:r>
              <a:rPr lang="en-US" sz="900" b="0" dirty="0">
                <a:solidFill>
                  <a:srgbClr val="0000A0"/>
                </a:solidFill>
              </a:rPr>
              <a:t>Investments</a:t>
            </a:r>
            <a:r>
              <a:rPr lang="en-US" sz="1500" b="0" dirty="0">
                <a:solidFill>
                  <a:srgbClr val="0000A0"/>
                </a:solidFill>
              </a:rPr>
              <a:t> | </a:t>
            </a:r>
          </a:p>
        </p:txBody>
      </p:sp>
    </p:spTree>
    <p:extLst>
      <p:ext uri="{BB962C8B-B14F-4D97-AF65-F5344CB8AC3E}">
        <p14:creationId xmlns:p14="http://schemas.microsoft.com/office/powerpoint/2010/main" val="368743141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6" r:id="rId23"/>
  </p:sldLayoutIdLst>
  <p:hf hdr="0" ftr="0" dt="0"/>
  <p:txStyles>
    <p:titleStyle>
      <a:lvl1pPr algn="l" defTabSz="816201" rtl="0" eaLnBrk="1" latinLnBrk="0" hangingPunct="1">
        <a:spcBef>
          <a:spcPct val="0"/>
        </a:spcBef>
        <a:buNone/>
        <a:defRPr sz="1500" b="1" kern="1200">
          <a:solidFill>
            <a:srgbClr val="00005E"/>
          </a:solidFill>
          <a:latin typeface="+mj-lt"/>
          <a:ea typeface="+mj-ea"/>
          <a:cs typeface="+mj-cs"/>
        </a:defRPr>
      </a:lvl1pPr>
    </p:titleStyle>
    <p:bodyStyle>
      <a:lvl1pPr marL="161540" indent="-161540" algn="l" defTabSz="816201" rtl="0" eaLnBrk="1" latinLnBrk="0" hangingPunct="1">
        <a:spcBef>
          <a:spcPts val="900"/>
        </a:spcBef>
        <a:buFont typeface="Arial" pitchFamily="34" charset="0"/>
        <a:buChar char="•"/>
        <a:defRPr sz="1200" kern="1200">
          <a:solidFill>
            <a:schemeClr val="tx1"/>
          </a:solidFill>
          <a:latin typeface="+mn-lt"/>
          <a:ea typeface="+mn-ea"/>
          <a:cs typeface="+mn-cs"/>
        </a:defRPr>
      </a:lvl1pPr>
      <a:lvl2pPr marL="353473" indent="-160669" algn="l" defTabSz="816201" rtl="0" eaLnBrk="1" latinLnBrk="0" hangingPunct="1">
        <a:spcBef>
          <a:spcPts val="0"/>
        </a:spcBef>
        <a:buFont typeface="Arial" pitchFamily="34" charset="0"/>
        <a:buChar char="–"/>
        <a:defRPr sz="900" kern="1200">
          <a:solidFill>
            <a:schemeClr val="tx1"/>
          </a:solidFill>
          <a:latin typeface="+mn-lt"/>
          <a:ea typeface="+mn-ea"/>
          <a:cs typeface="+mn-cs"/>
        </a:defRPr>
      </a:lvl2pPr>
      <a:lvl3pPr marL="546276" indent="-160669" algn="l" defTabSz="816201" rtl="0" eaLnBrk="1" latinLnBrk="0" hangingPunct="1">
        <a:spcBef>
          <a:spcPts val="0"/>
        </a:spcBef>
        <a:buFont typeface="Arial" pitchFamily="34" charset="0"/>
        <a:buChar char="−"/>
        <a:defRPr sz="900" kern="1200">
          <a:solidFill>
            <a:schemeClr val="tx1"/>
          </a:solidFill>
          <a:latin typeface="+mn-lt"/>
          <a:ea typeface="+mn-ea"/>
          <a:cs typeface="+mn-cs"/>
        </a:defRPr>
      </a:lvl3pPr>
      <a:lvl4pPr marL="739080" indent="-160669" algn="l" defTabSz="816201" rtl="0" eaLnBrk="1" latinLnBrk="0" hangingPunct="1">
        <a:spcBef>
          <a:spcPts val="0"/>
        </a:spcBef>
        <a:buFont typeface="Arial" pitchFamily="34" charset="0"/>
        <a:buChar char="−"/>
        <a:defRPr sz="900" kern="1200">
          <a:solidFill>
            <a:schemeClr val="tx1"/>
          </a:solidFill>
          <a:latin typeface="+mn-lt"/>
          <a:ea typeface="+mn-ea"/>
          <a:cs typeface="+mn-cs"/>
        </a:defRPr>
      </a:lvl4pPr>
      <a:lvl5pPr marL="931883" indent="-160669" algn="l" defTabSz="816201" rtl="0" eaLnBrk="1" latinLnBrk="0" hangingPunct="1">
        <a:spcBef>
          <a:spcPts val="0"/>
        </a:spcBef>
        <a:buFont typeface="Arial" pitchFamily="34" charset="0"/>
        <a:buChar char="−"/>
        <a:defRPr sz="900" kern="1200">
          <a:solidFill>
            <a:schemeClr val="tx1"/>
          </a:solidFill>
          <a:latin typeface="+mn-lt"/>
          <a:ea typeface="+mn-ea"/>
          <a:cs typeface="+mn-cs"/>
        </a:defRPr>
      </a:lvl5pPr>
      <a:lvl6pPr marL="22445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6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7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854"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01" rtl="0" eaLnBrk="1" latinLnBrk="0" hangingPunct="1">
        <a:defRPr sz="1575" kern="1200">
          <a:solidFill>
            <a:schemeClr val="tx1"/>
          </a:solidFill>
          <a:latin typeface="+mn-lt"/>
          <a:ea typeface="+mn-ea"/>
          <a:cs typeface="+mn-cs"/>
        </a:defRPr>
      </a:lvl1pPr>
      <a:lvl2pPr marL="408100" algn="l" defTabSz="816201" rtl="0" eaLnBrk="1" latinLnBrk="0" hangingPunct="1">
        <a:defRPr sz="1575" kern="1200">
          <a:solidFill>
            <a:schemeClr val="tx1"/>
          </a:solidFill>
          <a:latin typeface="+mn-lt"/>
          <a:ea typeface="+mn-ea"/>
          <a:cs typeface="+mn-cs"/>
        </a:defRPr>
      </a:lvl2pPr>
      <a:lvl3pPr marL="816201" algn="l" defTabSz="816201" rtl="0" eaLnBrk="1" latinLnBrk="0" hangingPunct="1">
        <a:defRPr sz="1575" kern="1200">
          <a:solidFill>
            <a:schemeClr val="tx1"/>
          </a:solidFill>
          <a:latin typeface="+mn-lt"/>
          <a:ea typeface="+mn-ea"/>
          <a:cs typeface="+mn-cs"/>
        </a:defRPr>
      </a:lvl3pPr>
      <a:lvl4pPr marL="1224301" algn="l" defTabSz="816201" rtl="0" eaLnBrk="1" latinLnBrk="0" hangingPunct="1">
        <a:defRPr sz="1575" kern="1200">
          <a:solidFill>
            <a:schemeClr val="tx1"/>
          </a:solidFill>
          <a:latin typeface="+mn-lt"/>
          <a:ea typeface="+mn-ea"/>
          <a:cs typeface="+mn-cs"/>
        </a:defRPr>
      </a:lvl4pPr>
      <a:lvl5pPr marL="1632402" algn="l" defTabSz="816201" rtl="0" eaLnBrk="1" latinLnBrk="0" hangingPunct="1">
        <a:defRPr sz="1575" kern="1200">
          <a:solidFill>
            <a:schemeClr val="tx1"/>
          </a:solidFill>
          <a:latin typeface="+mn-lt"/>
          <a:ea typeface="+mn-ea"/>
          <a:cs typeface="+mn-cs"/>
        </a:defRPr>
      </a:lvl5pPr>
      <a:lvl6pPr marL="2040503" algn="l" defTabSz="816201" rtl="0" eaLnBrk="1" latinLnBrk="0" hangingPunct="1">
        <a:defRPr sz="1575" kern="1200">
          <a:solidFill>
            <a:schemeClr val="tx1"/>
          </a:solidFill>
          <a:latin typeface="+mn-lt"/>
          <a:ea typeface="+mn-ea"/>
          <a:cs typeface="+mn-cs"/>
        </a:defRPr>
      </a:lvl6pPr>
      <a:lvl7pPr marL="2448603" algn="l" defTabSz="816201" rtl="0" eaLnBrk="1" latinLnBrk="0" hangingPunct="1">
        <a:defRPr sz="1575" kern="1200">
          <a:solidFill>
            <a:schemeClr val="tx1"/>
          </a:solidFill>
          <a:latin typeface="+mn-lt"/>
          <a:ea typeface="+mn-ea"/>
          <a:cs typeface="+mn-cs"/>
        </a:defRPr>
      </a:lvl7pPr>
      <a:lvl8pPr marL="2856704" algn="l" defTabSz="816201" rtl="0" eaLnBrk="1" latinLnBrk="0" hangingPunct="1">
        <a:defRPr sz="1575" kern="1200">
          <a:solidFill>
            <a:schemeClr val="tx1"/>
          </a:solidFill>
          <a:latin typeface="+mn-lt"/>
          <a:ea typeface="+mn-ea"/>
          <a:cs typeface="+mn-cs"/>
        </a:defRPr>
      </a:lvl8pPr>
      <a:lvl9pPr marL="3264804" algn="l" defTabSz="816201" rtl="0" eaLnBrk="1" latinLnBrk="0" hangingPunct="1">
        <a:defRPr sz="15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873" y="300000"/>
            <a:ext cx="5398594" cy="600000"/>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485873" y="1109938"/>
            <a:ext cx="8178870" cy="3689146"/>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485873" y="5311308"/>
            <a:ext cx="242937" cy="120000"/>
          </a:xfrm>
          <a:prstGeom prst="rect">
            <a:avLst/>
          </a:prstGeom>
        </p:spPr>
        <p:txBody>
          <a:bodyPr vert="horz" lIns="0" tIns="0" rIns="0" bIns="0" rtlCol="0" anchor="ctr"/>
          <a:lstStyle>
            <a:lvl1pPr algn="l">
              <a:defRPr sz="675">
                <a:solidFill>
                  <a:srgbClr val="8B8A8D"/>
                </a:solidFill>
              </a:defRPr>
            </a:lvl1pPr>
          </a:lstStyle>
          <a:p>
            <a:pPr defTabSz="816364"/>
            <a:fld id="{D14BCCD3-0010-4FBA-B965-2126ADC31932}" type="slidenum">
              <a:rPr lang="en-GB" smtClean="0"/>
              <a:pPr defTabSz="816364"/>
              <a:t>‹#›</a:t>
            </a:fld>
            <a:endParaRPr lang="en-GB" dirty="0"/>
          </a:p>
        </p:txBody>
      </p:sp>
      <p:cxnSp>
        <p:nvCxnSpPr>
          <p:cNvPr id="13" name="Straight Connector 12"/>
          <p:cNvCxnSpPr/>
          <p:nvPr/>
        </p:nvCxnSpPr>
        <p:spPr>
          <a:xfrm>
            <a:off x="485873" y="5263781"/>
            <a:ext cx="8168073"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7" name="Line 12"/>
          <p:cNvSpPr>
            <a:spLocks noChangeShapeType="1"/>
          </p:cNvSpPr>
          <p:nvPr/>
        </p:nvSpPr>
        <p:spPr bwMode="auto">
          <a:xfrm>
            <a:off x="4869579" y="28885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8" name="Line 13"/>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sp>
        <p:nvSpPr>
          <p:cNvPr id="19" name="Line 14"/>
          <p:cNvSpPr>
            <a:spLocks noChangeShapeType="1"/>
          </p:cNvSpPr>
          <p:nvPr/>
        </p:nvSpPr>
        <p:spPr bwMode="auto">
          <a:xfrm>
            <a:off x="5005275" y="28449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816364"/>
            <a:endParaRPr lang="en-GB" sz="1575" dirty="0">
              <a:solidFill>
                <a:prstClr val="black"/>
              </a:solidFill>
            </a:endParaRPr>
          </a:p>
        </p:txBody>
      </p:sp>
      <p:grpSp>
        <p:nvGrpSpPr>
          <p:cNvPr id="21" name="Logotype, static"/>
          <p:cNvGrpSpPr/>
          <p:nvPr/>
        </p:nvGrpSpPr>
        <p:grpSpPr>
          <a:xfrm>
            <a:off x="8015362" y="5323185"/>
            <a:ext cx="647597" cy="150050"/>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64"/>
              <a:endParaRPr lang="en-US" sz="1575" dirty="0">
                <a:solidFill>
                  <a:prstClr val="black"/>
                </a:solidFill>
              </a:endParaRPr>
            </a:p>
          </p:txBody>
        </p:sp>
      </p:grpSp>
      <p:sp>
        <p:nvSpPr>
          <p:cNvPr id="20" name="Footer Placeholder 4"/>
          <p:cNvSpPr>
            <a:spLocks noGrp="1"/>
          </p:cNvSpPr>
          <p:nvPr>
            <p:ph type="ftr" sz="quarter" idx="3"/>
          </p:nvPr>
        </p:nvSpPr>
        <p:spPr>
          <a:xfrm>
            <a:off x="1148309" y="5311313"/>
            <a:ext cx="2969227" cy="119973"/>
          </a:xfrm>
          <a:prstGeom prst="rect">
            <a:avLst/>
          </a:prstGeom>
        </p:spPr>
        <p:txBody>
          <a:bodyPr vert="horz" lIns="0" tIns="0" rIns="0" bIns="0" rtlCol="0" anchor="ctr"/>
          <a:lstStyle>
            <a:lvl1pPr algn="l">
              <a:defRPr sz="675" cap="all" baseline="0">
                <a:solidFill>
                  <a:srgbClr val="8B8A8D"/>
                </a:solidFill>
              </a:defRPr>
            </a:lvl1pPr>
          </a:lstStyle>
          <a:p>
            <a:pPr defTabSz="816364"/>
            <a:endParaRPr lang="en-GB" dirty="0"/>
          </a:p>
        </p:txBody>
      </p:sp>
      <p:sp>
        <p:nvSpPr>
          <p:cNvPr id="4" name="xxLanguageTextBox"/>
          <p:cNvSpPr/>
          <p:nvPr userDrawn="1">
            <p:custDataLst>
              <p:tags r:id="rId27"/>
            </p:custDataLst>
          </p:nvPr>
        </p:nvSpPr>
        <p:spPr>
          <a:xfrm>
            <a:off x="0" y="0"/>
            <a:ext cx="9523" cy="10581"/>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816364"/>
            <a:endParaRPr lang="en-GB" sz="900" dirty="0">
              <a:solidFill>
                <a:prstClr val="black"/>
              </a:solidFill>
            </a:endParaRPr>
          </a:p>
        </p:txBody>
      </p:sp>
    </p:spTree>
    <p:extLst>
      <p:ext uri="{BB962C8B-B14F-4D97-AF65-F5344CB8AC3E}">
        <p14:creationId xmlns:p14="http://schemas.microsoft.com/office/powerpoint/2010/main" val="282454281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Lst>
  <p:hf hdr="0" ftr="0" dt="0"/>
  <p:txStyles>
    <p:titleStyle>
      <a:lvl1pPr algn="l" defTabSz="816364" rtl="0" eaLnBrk="1" latinLnBrk="0" hangingPunct="1">
        <a:spcBef>
          <a:spcPct val="0"/>
        </a:spcBef>
        <a:buNone/>
        <a:defRPr sz="1500" b="1" kern="1200">
          <a:solidFill>
            <a:schemeClr val="accent1"/>
          </a:solidFill>
          <a:latin typeface="+mj-lt"/>
          <a:ea typeface="+mj-ea"/>
          <a:cs typeface="+mj-cs"/>
        </a:defRPr>
      </a:lvl1pPr>
    </p:titleStyle>
    <p:bodyStyle>
      <a:lvl1pPr marL="161572" indent="-161572" algn="l" defTabSz="816364" rtl="0" eaLnBrk="1" latinLnBrk="0" hangingPunct="1">
        <a:spcBef>
          <a:spcPts val="900"/>
        </a:spcBef>
        <a:buFont typeface="Arial" pitchFamily="34" charset="0"/>
        <a:buChar char="•"/>
        <a:defRPr sz="1200" kern="1200">
          <a:solidFill>
            <a:schemeClr val="tx1"/>
          </a:solidFill>
          <a:latin typeface="+mn-lt"/>
          <a:ea typeface="+mn-ea"/>
          <a:cs typeface="+mn-cs"/>
        </a:defRPr>
      </a:lvl1pPr>
      <a:lvl2pPr marL="353543"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2pPr>
      <a:lvl3pPr marL="546385"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3pPr>
      <a:lvl4pPr marL="739228"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4pPr>
      <a:lvl5pPr marL="932070" indent="-160702" algn="l" defTabSz="816364" rtl="0" eaLnBrk="1" latinLnBrk="0" hangingPunct="1">
        <a:spcBef>
          <a:spcPts val="0"/>
        </a:spcBef>
        <a:buFont typeface="Arial" pitchFamily="34" charset="0"/>
        <a:buChar char="−"/>
        <a:defRPr sz="900" kern="1200">
          <a:solidFill>
            <a:schemeClr val="tx1"/>
          </a:solidFill>
          <a:latin typeface="+mn-lt"/>
          <a:ea typeface="+mn-ea"/>
          <a:cs typeface="+mn-cs"/>
        </a:defRPr>
      </a:lvl5pPr>
      <a:lvl6pPr marL="2245002"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184"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66"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48" indent="-204091" algn="l" defTabSz="81636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64" rtl="0" eaLnBrk="1" latinLnBrk="0" hangingPunct="1">
        <a:defRPr sz="1575" kern="1200">
          <a:solidFill>
            <a:schemeClr val="tx1"/>
          </a:solidFill>
          <a:latin typeface="+mn-lt"/>
          <a:ea typeface="+mn-ea"/>
          <a:cs typeface="+mn-cs"/>
        </a:defRPr>
      </a:lvl1pPr>
      <a:lvl2pPr marL="408182" algn="l" defTabSz="816364" rtl="0" eaLnBrk="1" latinLnBrk="0" hangingPunct="1">
        <a:defRPr sz="1575" kern="1200">
          <a:solidFill>
            <a:schemeClr val="tx1"/>
          </a:solidFill>
          <a:latin typeface="+mn-lt"/>
          <a:ea typeface="+mn-ea"/>
          <a:cs typeface="+mn-cs"/>
        </a:defRPr>
      </a:lvl2pPr>
      <a:lvl3pPr marL="816364" algn="l" defTabSz="816364" rtl="0" eaLnBrk="1" latinLnBrk="0" hangingPunct="1">
        <a:defRPr sz="1575" kern="1200">
          <a:solidFill>
            <a:schemeClr val="tx1"/>
          </a:solidFill>
          <a:latin typeface="+mn-lt"/>
          <a:ea typeface="+mn-ea"/>
          <a:cs typeface="+mn-cs"/>
        </a:defRPr>
      </a:lvl3pPr>
      <a:lvl4pPr marL="1224546" algn="l" defTabSz="816364" rtl="0" eaLnBrk="1" latinLnBrk="0" hangingPunct="1">
        <a:defRPr sz="1575" kern="1200">
          <a:solidFill>
            <a:schemeClr val="tx1"/>
          </a:solidFill>
          <a:latin typeface="+mn-lt"/>
          <a:ea typeface="+mn-ea"/>
          <a:cs typeface="+mn-cs"/>
        </a:defRPr>
      </a:lvl4pPr>
      <a:lvl5pPr marL="1632728" algn="l" defTabSz="816364" rtl="0" eaLnBrk="1" latinLnBrk="0" hangingPunct="1">
        <a:defRPr sz="1575" kern="1200">
          <a:solidFill>
            <a:schemeClr val="tx1"/>
          </a:solidFill>
          <a:latin typeface="+mn-lt"/>
          <a:ea typeface="+mn-ea"/>
          <a:cs typeface="+mn-cs"/>
        </a:defRPr>
      </a:lvl5pPr>
      <a:lvl6pPr marL="2040911" algn="l" defTabSz="816364" rtl="0" eaLnBrk="1" latinLnBrk="0" hangingPunct="1">
        <a:defRPr sz="1575" kern="1200">
          <a:solidFill>
            <a:schemeClr val="tx1"/>
          </a:solidFill>
          <a:latin typeface="+mn-lt"/>
          <a:ea typeface="+mn-ea"/>
          <a:cs typeface="+mn-cs"/>
        </a:defRPr>
      </a:lvl6pPr>
      <a:lvl7pPr marL="2449093" algn="l" defTabSz="816364" rtl="0" eaLnBrk="1" latinLnBrk="0" hangingPunct="1">
        <a:defRPr sz="1575" kern="1200">
          <a:solidFill>
            <a:schemeClr val="tx1"/>
          </a:solidFill>
          <a:latin typeface="+mn-lt"/>
          <a:ea typeface="+mn-ea"/>
          <a:cs typeface="+mn-cs"/>
        </a:defRPr>
      </a:lvl7pPr>
      <a:lvl8pPr marL="2857275" algn="l" defTabSz="816364" rtl="0" eaLnBrk="1" latinLnBrk="0" hangingPunct="1">
        <a:defRPr sz="1575" kern="1200">
          <a:solidFill>
            <a:schemeClr val="tx1"/>
          </a:solidFill>
          <a:latin typeface="+mn-lt"/>
          <a:ea typeface="+mn-ea"/>
          <a:cs typeface="+mn-cs"/>
        </a:defRPr>
      </a:lvl8pPr>
      <a:lvl9pPr marL="3265457" algn="l" defTabSz="816364" rtl="0" eaLnBrk="1" latinLnBrk="0" hangingPunct="1">
        <a:defRPr sz="15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19368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Lst>
  <p:transition>
    <p:fade/>
  </p:transition>
  <p:txStyles>
    <p:titleStyle>
      <a:lvl1pPr algn="l" defTabSz="342900" rtl="0" eaLnBrk="1" fontAlgn="base" hangingPunct="1">
        <a:spcBef>
          <a:spcPct val="0"/>
        </a:spcBef>
        <a:spcAft>
          <a:spcPct val="0"/>
        </a:spcAft>
        <a:defRPr sz="2400" b="1" i="0" kern="1200">
          <a:solidFill>
            <a:schemeClr val="tx1"/>
          </a:solidFill>
          <a:latin typeface="+mj-lt"/>
          <a:ea typeface="ＭＳ Ｐゴシック" charset="-128"/>
          <a:cs typeface="ＭＳ Ｐゴシック" charset="-128"/>
        </a:defRPr>
      </a:lvl1pPr>
      <a:lvl2pPr algn="l" defTabSz="342900" rtl="0" eaLnBrk="1" fontAlgn="base" hangingPunct="1">
        <a:spcBef>
          <a:spcPct val="0"/>
        </a:spcBef>
        <a:spcAft>
          <a:spcPct val="0"/>
        </a:spcAft>
        <a:defRPr sz="2400" b="1" i="1">
          <a:solidFill>
            <a:srgbClr val="9B9B9B"/>
          </a:solidFill>
          <a:latin typeface="Arial" charset="0"/>
          <a:ea typeface="ＭＳ Ｐゴシック" charset="-128"/>
          <a:cs typeface="ＭＳ Ｐゴシック" charset="-128"/>
        </a:defRPr>
      </a:lvl2pPr>
      <a:lvl3pPr algn="l" defTabSz="342900" rtl="0" eaLnBrk="1" fontAlgn="base" hangingPunct="1">
        <a:spcBef>
          <a:spcPct val="0"/>
        </a:spcBef>
        <a:spcAft>
          <a:spcPct val="0"/>
        </a:spcAft>
        <a:defRPr sz="2400" b="1" i="1">
          <a:solidFill>
            <a:srgbClr val="9B9B9B"/>
          </a:solidFill>
          <a:latin typeface="Arial" charset="0"/>
          <a:ea typeface="ＭＳ Ｐゴシック" charset="-128"/>
          <a:cs typeface="ＭＳ Ｐゴシック" charset="-128"/>
        </a:defRPr>
      </a:lvl3pPr>
      <a:lvl4pPr algn="l" defTabSz="342900" rtl="0" eaLnBrk="1" fontAlgn="base" hangingPunct="1">
        <a:spcBef>
          <a:spcPct val="0"/>
        </a:spcBef>
        <a:spcAft>
          <a:spcPct val="0"/>
        </a:spcAft>
        <a:defRPr sz="2400" b="1" i="1">
          <a:solidFill>
            <a:srgbClr val="9B9B9B"/>
          </a:solidFill>
          <a:latin typeface="Arial" charset="0"/>
          <a:ea typeface="ＭＳ Ｐゴシック" charset="-128"/>
          <a:cs typeface="ＭＳ Ｐゴシック" charset="-128"/>
        </a:defRPr>
      </a:lvl4pPr>
      <a:lvl5pPr algn="l" defTabSz="342900" rtl="0" eaLnBrk="1" fontAlgn="base" hangingPunct="1">
        <a:spcBef>
          <a:spcPct val="0"/>
        </a:spcBef>
        <a:spcAft>
          <a:spcPct val="0"/>
        </a:spcAft>
        <a:defRPr sz="2400" b="1" i="1">
          <a:solidFill>
            <a:srgbClr val="9B9B9B"/>
          </a:solidFill>
          <a:latin typeface="Arial" charset="0"/>
          <a:ea typeface="ＭＳ Ｐゴシック" charset="-128"/>
          <a:cs typeface="ＭＳ Ｐゴシック" charset="-128"/>
        </a:defRPr>
      </a:lvl5pPr>
      <a:lvl6pPr marL="342900" algn="l" defTabSz="342900" rtl="0" eaLnBrk="1" fontAlgn="base" hangingPunct="1">
        <a:spcBef>
          <a:spcPct val="0"/>
        </a:spcBef>
        <a:spcAft>
          <a:spcPct val="0"/>
        </a:spcAft>
        <a:defRPr sz="1650" b="1" i="1">
          <a:solidFill>
            <a:srgbClr val="9B9B9B"/>
          </a:solidFill>
          <a:latin typeface="Arial" charset="0"/>
          <a:ea typeface="ＭＳ Ｐゴシック" charset="-128"/>
          <a:cs typeface="ＭＳ Ｐゴシック" charset="-128"/>
        </a:defRPr>
      </a:lvl6pPr>
      <a:lvl7pPr marL="685800" algn="l" defTabSz="342900" rtl="0" eaLnBrk="1" fontAlgn="base" hangingPunct="1">
        <a:spcBef>
          <a:spcPct val="0"/>
        </a:spcBef>
        <a:spcAft>
          <a:spcPct val="0"/>
        </a:spcAft>
        <a:defRPr sz="1650" b="1" i="1">
          <a:solidFill>
            <a:srgbClr val="9B9B9B"/>
          </a:solidFill>
          <a:latin typeface="Arial" charset="0"/>
          <a:ea typeface="ＭＳ Ｐゴシック" charset="-128"/>
          <a:cs typeface="ＭＳ Ｐゴシック" charset="-128"/>
        </a:defRPr>
      </a:lvl7pPr>
      <a:lvl8pPr marL="1028700" algn="l" defTabSz="342900" rtl="0" eaLnBrk="1" fontAlgn="base" hangingPunct="1">
        <a:spcBef>
          <a:spcPct val="0"/>
        </a:spcBef>
        <a:spcAft>
          <a:spcPct val="0"/>
        </a:spcAft>
        <a:defRPr sz="1650" b="1" i="1">
          <a:solidFill>
            <a:srgbClr val="9B9B9B"/>
          </a:solidFill>
          <a:latin typeface="Arial" charset="0"/>
          <a:ea typeface="ＭＳ Ｐゴシック" charset="-128"/>
          <a:cs typeface="ＭＳ Ｐゴシック" charset="-128"/>
        </a:defRPr>
      </a:lvl8pPr>
      <a:lvl9pPr marL="1371600" algn="l" defTabSz="342900" rtl="0" eaLnBrk="1" fontAlgn="base" hangingPunct="1">
        <a:spcBef>
          <a:spcPct val="0"/>
        </a:spcBef>
        <a:spcAft>
          <a:spcPct val="0"/>
        </a:spcAft>
        <a:defRPr sz="1650" b="1" i="1">
          <a:solidFill>
            <a:srgbClr val="9B9B9B"/>
          </a:solidFill>
          <a:latin typeface="Arial" charset="0"/>
          <a:ea typeface="ＭＳ Ｐゴシック" charset="-128"/>
          <a:cs typeface="ＭＳ Ｐゴシック" charset="-128"/>
        </a:defRPr>
      </a:lvl9pPr>
    </p:titleStyle>
    <p:bodyStyle>
      <a:lvl1pPr marL="0" indent="0" algn="l" defTabSz="342900" rtl="0" eaLnBrk="1" fontAlgn="base" hangingPunct="1">
        <a:spcBef>
          <a:spcPct val="20000"/>
        </a:spcBef>
        <a:spcAft>
          <a:spcPts val="450"/>
        </a:spcAft>
        <a:buFont typeface="Arial"/>
        <a:buNone/>
        <a:defRPr sz="1500" kern="1200">
          <a:solidFill>
            <a:schemeClr val="tx1"/>
          </a:solidFill>
          <a:latin typeface="+mn-lt"/>
          <a:ea typeface="ＭＳ Ｐゴシック" charset="-128"/>
          <a:cs typeface="ＭＳ Ｐゴシック" charset="-128"/>
        </a:defRPr>
      </a:lvl1pPr>
      <a:lvl2pPr marL="416719" indent="-214313" algn="l" defTabSz="342900" rtl="0" eaLnBrk="1" fontAlgn="base" hangingPunct="1">
        <a:spcBef>
          <a:spcPct val="20000"/>
        </a:spcBef>
        <a:spcAft>
          <a:spcPct val="0"/>
        </a:spcAft>
        <a:buFont typeface="Arial"/>
        <a:buChar char="•"/>
        <a:defRPr sz="1125" kern="1200">
          <a:solidFill>
            <a:schemeClr val="tx1"/>
          </a:solidFill>
          <a:latin typeface="+mn-lt"/>
          <a:ea typeface="ＭＳ Ｐゴシック" charset="-128"/>
          <a:cs typeface="+mn-cs"/>
        </a:defRPr>
      </a:lvl2pPr>
      <a:lvl3pPr marL="741760" indent="-202406" algn="l" defTabSz="342900" rtl="0" eaLnBrk="1" fontAlgn="base" hangingPunct="1">
        <a:spcBef>
          <a:spcPct val="20000"/>
        </a:spcBef>
        <a:spcAft>
          <a:spcPct val="0"/>
        </a:spcAft>
        <a:buFont typeface="Arial" charset="0"/>
        <a:buChar char="•"/>
        <a:defRPr sz="900" kern="1200" baseline="0">
          <a:solidFill>
            <a:schemeClr val="tx1"/>
          </a:solidFill>
          <a:latin typeface="+mn-lt"/>
          <a:ea typeface="ＭＳ Ｐゴシック" charset="-128"/>
          <a:cs typeface="+mn-cs"/>
        </a:defRPr>
      </a:lvl3pPr>
      <a:lvl4pPr marL="1012031" indent="-134541" algn="l" defTabSz="342900" rtl="0" eaLnBrk="1" fontAlgn="base" hangingPunct="1">
        <a:spcBef>
          <a:spcPct val="20000"/>
        </a:spcBef>
        <a:spcAft>
          <a:spcPct val="0"/>
        </a:spcAft>
        <a:buFont typeface="Arial" charset="0"/>
        <a:buChar char="•"/>
        <a:defRPr sz="750" kern="1200" baseline="0">
          <a:solidFill>
            <a:schemeClr val="tx1"/>
          </a:solidFill>
          <a:latin typeface="+mn-lt"/>
          <a:ea typeface="ＭＳ Ｐゴシック" charset="-128"/>
          <a:cs typeface="+mn-cs"/>
        </a:defRPr>
      </a:lvl4pPr>
      <a:lvl5pPr marL="1543050" indent="-1818085" algn="l" defTabSz="342900" rtl="0" eaLnBrk="1" fontAlgn="base" hangingPunct="1">
        <a:spcBef>
          <a:spcPct val="20000"/>
        </a:spcBef>
        <a:spcAft>
          <a:spcPct val="0"/>
        </a:spcAft>
        <a:buFont typeface="Arial" charset="0"/>
        <a:buChar char="•"/>
        <a:defRPr sz="900" kern="1200">
          <a:solidFill>
            <a:schemeClr val="tx1"/>
          </a:solidFill>
          <a:latin typeface="+mn-lt"/>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5.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74B3FF7-7D80-4566-9764-7EB4A7F51134}"/>
              </a:ext>
            </a:extLst>
          </p:cNvPr>
          <p:cNvSpPr>
            <a:spLocks noGrp="1"/>
          </p:cNvSpPr>
          <p:nvPr>
            <p:ph type="title"/>
          </p:nvPr>
        </p:nvSpPr>
        <p:spPr/>
        <p:txBody>
          <a:bodyPr>
            <a:normAutofit fontScale="90000"/>
          </a:bodyPr>
          <a:lstStyle/>
          <a:p>
            <a:r>
              <a:rPr lang="nb-NO" dirty="0"/>
              <a:t>Det finnes ingen gratis lunsj</a:t>
            </a:r>
            <a:br>
              <a:rPr lang="nb-NO" dirty="0"/>
            </a:br>
            <a:r>
              <a:rPr lang="nb-NO" dirty="0"/>
              <a:t>	</a:t>
            </a:r>
          </a:p>
        </p:txBody>
      </p:sp>
      <p:sp>
        <p:nvSpPr>
          <p:cNvPr id="3" name="Plassholder for tekst 2">
            <a:extLst>
              <a:ext uri="{FF2B5EF4-FFF2-40B4-BE49-F238E27FC236}">
                <a16:creationId xmlns:a16="http://schemas.microsoft.com/office/drawing/2014/main" xmlns="" id="{4A7168B8-F8DC-4FA2-B8E2-681C512FE466}"/>
              </a:ext>
            </a:extLst>
          </p:cNvPr>
          <p:cNvSpPr>
            <a:spLocks noGrp="1"/>
          </p:cNvSpPr>
          <p:nvPr>
            <p:ph type="body" idx="1"/>
          </p:nvPr>
        </p:nvSpPr>
        <p:spPr>
          <a:xfrm>
            <a:off x="533401" y="1460415"/>
            <a:ext cx="7040138" cy="836437"/>
          </a:xfrm>
        </p:spPr>
        <p:txBody>
          <a:bodyPr>
            <a:normAutofit/>
          </a:bodyPr>
          <a:lstStyle/>
          <a:p>
            <a:r>
              <a:rPr lang="nb-NO" i="1" dirty="0"/>
              <a:t>Martin Graftås, Salgssjef – ODIN Forvaltning</a:t>
            </a:r>
          </a:p>
        </p:txBody>
      </p:sp>
      <p:sp>
        <p:nvSpPr>
          <p:cNvPr id="4" name="Tittel 1">
            <a:extLst>
              <a:ext uri="{FF2B5EF4-FFF2-40B4-BE49-F238E27FC236}">
                <a16:creationId xmlns:a16="http://schemas.microsoft.com/office/drawing/2014/main" xmlns="" id="{1FA5EFAC-B8AA-4410-9600-F9C7A9B93CF2}"/>
              </a:ext>
            </a:extLst>
          </p:cNvPr>
          <p:cNvSpPr txBox="1">
            <a:spLocks/>
          </p:cNvSpPr>
          <p:nvPr/>
        </p:nvSpPr>
        <p:spPr>
          <a:xfrm>
            <a:off x="533400" y="871804"/>
            <a:ext cx="8610600" cy="588611"/>
          </a:xfrm>
          <a:prstGeom prst="rect">
            <a:avLst/>
          </a:prstGeom>
        </p:spPr>
        <p:txBody>
          <a:bodyPr>
            <a:normAutofit fontScale="97500"/>
          </a:bodyPr>
          <a:lstStyle>
            <a:lvl1pPr algn="l" defTabSz="457200" rtl="0" eaLnBrk="1" fontAlgn="base" hangingPunct="1">
              <a:spcBef>
                <a:spcPct val="0"/>
              </a:spcBef>
              <a:spcAft>
                <a:spcPct val="0"/>
              </a:spcAft>
              <a:defRPr sz="4200" b="1" i="0" kern="1200" cap="none">
                <a:solidFill>
                  <a:schemeClr val="tx1"/>
                </a:solidFill>
                <a:latin typeface="+mj-lt"/>
                <a:ea typeface="ＭＳ Ｐゴシック" charset="-128"/>
                <a:cs typeface="ＭＳ Ｐゴシック" charset="-128"/>
              </a:defRPr>
            </a:lvl1pPr>
            <a:lvl2pPr algn="l" defTabSz="457200" rtl="0" eaLnBrk="1" fontAlgn="base" hangingPunct="1">
              <a:spcBef>
                <a:spcPct val="0"/>
              </a:spcBef>
              <a:spcAft>
                <a:spcPct val="0"/>
              </a:spcAft>
              <a:defRPr sz="3200" b="1" i="1">
                <a:solidFill>
                  <a:srgbClr val="9B9B9B"/>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sz="3200" b="1" i="1">
                <a:solidFill>
                  <a:srgbClr val="9B9B9B"/>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sz="3200" b="1" i="1">
                <a:solidFill>
                  <a:srgbClr val="9B9B9B"/>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sz="3200" b="1" i="1">
                <a:solidFill>
                  <a:srgbClr val="9B9B9B"/>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sz="2200" b="1" i="1">
                <a:solidFill>
                  <a:srgbClr val="9B9B9B"/>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200" b="1" i="1">
                <a:solidFill>
                  <a:srgbClr val="9B9B9B"/>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200" b="1" i="1">
                <a:solidFill>
                  <a:srgbClr val="9B9B9B"/>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200" b="1" i="1">
                <a:solidFill>
                  <a:srgbClr val="9B9B9B"/>
                </a:solidFill>
                <a:latin typeface="Arial" charset="0"/>
                <a:ea typeface="ＭＳ Ｐゴシック" charset="-128"/>
                <a:cs typeface="ＭＳ Ｐゴシック" charset="-128"/>
              </a:defRPr>
            </a:lvl9pPr>
          </a:lstStyle>
          <a:p>
            <a:r>
              <a:rPr lang="nb-NO" sz="2400" b="0" dirty="0">
                <a:solidFill>
                  <a:srgbClr val="000000"/>
                </a:solidFill>
              </a:rPr>
              <a:t>Jo, det gjør det…</a:t>
            </a:r>
            <a:r>
              <a:rPr lang="nb-NO" sz="2400" dirty="0">
                <a:solidFill>
                  <a:srgbClr val="000000"/>
                </a:solidFill>
              </a:rPr>
              <a:t>	</a:t>
            </a:r>
          </a:p>
        </p:txBody>
      </p:sp>
    </p:spTree>
    <p:extLst>
      <p:ext uri="{BB962C8B-B14F-4D97-AF65-F5344CB8AC3E}">
        <p14:creationId xmlns:p14="http://schemas.microsoft.com/office/powerpoint/2010/main" val="2824439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34B5E61-5EE3-4C82-8759-82E4C58E12D4}"/>
              </a:ext>
            </a:extLst>
          </p:cNvPr>
          <p:cNvSpPr>
            <a:spLocks noGrp="1"/>
          </p:cNvSpPr>
          <p:nvPr>
            <p:ph type="title"/>
          </p:nvPr>
        </p:nvSpPr>
        <p:spPr/>
        <p:txBody>
          <a:bodyPr/>
          <a:lstStyle/>
          <a:p>
            <a:r>
              <a:rPr lang="nb-NO" dirty="0"/>
              <a:t>En gratis lunsj…</a:t>
            </a:r>
            <a:br>
              <a:rPr lang="nb-NO" dirty="0"/>
            </a:br>
            <a:r>
              <a:rPr lang="nb-NO" sz="1500" dirty="0"/>
              <a:t>…Består ikke av trading, spekulasjon og timing – Men faktorer som kan kontrolleres:</a:t>
            </a:r>
          </a:p>
        </p:txBody>
      </p:sp>
      <p:sp>
        <p:nvSpPr>
          <p:cNvPr id="6" name="Plassholder for innhold 5">
            <a:extLst>
              <a:ext uri="{FF2B5EF4-FFF2-40B4-BE49-F238E27FC236}">
                <a16:creationId xmlns:a16="http://schemas.microsoft.com/office/drawing/2014/main" xmlns="" id="{55C6CF0B-C5CE-41EA-842E-FB5326C205F4}"/>
              </a:ext>
            </a:extLst>
          </p:cNvPr>
          <p:cNvSpPr>
            <a:spLocks noGrp="1"/>
          </p:cNvSpPr>
          <p:nvPr>
            <p:ph idx="1"/>
          </p:nvPr>
        </p:nvSpPr>
        <p:spPr>
          <a:xfrm>
            <a:off x="457200" y="1315918"/>
            <a:ext cx="8229600" cy="3216101"/>
          </a:xfrm>
        </p:spPr>
        <p:txBody>
          <a:bodyPr/>
          <a:lstStyle/>
          <a:p>
            <a:pPr marL="0" indent="0">
              <a:buNone/>
            </a:pPr>
            <a:endParaRPr lang="nb-NO" sz="2400" dirty="0">
              <a:solidFill>
                <a:schemeClr val="accent1"/>
              </a:solidFill>
            </a:endParaRPr>
          </a:p>
          <a:p>
            <a:pPr marL="0" indent="0">
              <a:buNone/>
            </a:pPr>
            <a:r>
              <a:rPr lang="nb-NO" sz="2400" dirty="0">
                <a:solidFill>
                  <a:schemeClr val="accent1"/>
                </a:solidFill>
              </a:rPr>
              <a:t>Strategisk allokering:</a:t>
            </a:r>
          </a:p>
          <a:p>
            <a:pPr marL="0" indent="0">
              <a:buNone/>
            </a:pPr>
            <a:r>
              <a:rPr lang="nb-NO" sz="1500" dirty="0"/>
              <a:t>Definer </a:t>
            </a:r>
            <a:r>
              <a:rPr lang="nb-NO" sz="1500" dirty="0" smtClean="0"/>
              <a:t>din </a:t>
            </a:r>
            <a:r>
              <a:rPr lang="nb-NO" sz="1500" dirty="0"/>
              <a:t>ideelle fordeling mellom aksjer og renter, samt underliggende eksponering innenfor </a:t>
            </a:r>
            <a:r>
              <a:rPr lang="nb-NO" sz="1500" dirty="0" err="1"/>
              <a:t>aktivaklassene</a:t>
            </a:r>
            <a:endParaRPr lang="nb-NO" sz="1500" dirty="0"/>
          </a:p>
          <a:p>
            <a:pPr marL="0" indent="0">
              <a:buNone/>
            </a:pPr>
            <a:endParaRPr lang="nb-NO" dirty="0"/>
          </a:p>
          <a:p>
            <a:pPr marL="0" indent="0">
              <a:buNone/>
            </a:pPr>
            <a:r>
              <a:rPr lang="nb-NO" sz="2400" dirty="0">
                <a:solidFill>
                  <a:schemeClr val="accent4"/>
                </a:solidFill>
              </a:rPr>
              <a:t>Rebalansering: </a:t>
            </a:r>
          </a:p>
          <a:p>
            <a:pPr marL="0" indent="0">
              <a:buNone/>
            </a:pPr>
            <a:r>
              <a:rPr lang="nb-NO" sz="1500" dirty="0"/>
              <a:t>Sørg for å opprettholde balansen mellom aksjer og renter over tid</a:t>
            </a:r>
          </a:p>
          <a:p>
            <a:pPr marL="0" indent="0">
              <a:buNone/>
            </a:pPr>
            <a:endParaRPr lang="nb-NO" dirty="0"/>
          </a:p>
          <a:p>
            <a:pPr marL="0" indent="0">
              <a:buNone/>
            </a:pPr>
            <a:r>
              <a:rPr lang="nb-NO" sz="2400" dirty="0">
                <a:solidFill>
                  <a:schemeClr val="accent3"/>
                </a:solidFill>
              </a:rPr>
              <a:t>Forvaltningshonorar:</a:t>
            </a:r>
          </a:p>
          <a:p>
            <a:pPr marL="0" indent="0">
              <a:buNone/>
            </a:pPr>
            <a:r>
              <a:rPr lang="nb-NO" sz="1500" dirty="0"/>
              <a:t>Høye forvaltningshonorar spiser avkastning til frokost</a:t>
            </a:r>
          </a:p>
        </p:txBody>
      </p:sp>
      <p:sp>
        <p:nvSpPr>
          <p:cNvPr id="4" name="Slide Number Placeholder 5">
            <a:extLst>
              <a:ext uri="{FF2B5EF4-FFF2-40B4-BE49-F238E27FC236}">
                <a16:creationId xmlns:a16="http://schemas.microsoft.com/office/drawing/2014/main" xmlns="" id="{530F9129-7922-4F1C-AF0C-2006AEA66365}"/>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10</a:t>
            </a:fld>
            <a:endParaRPr lang="nb-NO"/>
          </a:p>
        </p:txBody>
      </p:sp>
    </p:spTree>
    <p:extLst>
      <p:ext uri="{BB962C8B-B14F-4D97-AF65-F5344CB8AC3E}">
        <p14:creationId xmlns:p14="http://schemas.microsoft.com/office/powerpoint/2010/main" val="132594759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61480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xmlns="" id="{9CA680A0-8585-4DF0-85F8-0295BB5D4F37}"/>
              </a:ext>
            </a:extLst>
          </p:cNvPr>
          <p:cNvSpPr>
            <a:spLocks noGrp="1"/>
          </p:cNvSpPr>
          <p:nvPr>
            <p:ph type="title"/>
          </p:nvPr>
        </p:nvSpPr>
        <p:spPr/>
        <p:txBody>
          <a:bodyPr/>
          <a:lstStyle/>
          <a:p>
            <a:r>
              <a:rPr lang="nb-NO" dirty="0"/>
              <a:t>Hvordan oppnå en gratis lunsj?</a:t>
            </a:r>
          </a:p>
        </p:txBody>
      </p:sp>
      <p:graphicFrame>
        <p:nvGraphicFramePr>
          <p:cNvPr id="10" name="Plassholder for innhold 9">
            <a:extLst>
              <a:ext uri="{FF2B5EF4-FFF2-40B4-BE49-F238E27FC236}">
                <a16:creationId xmlns:a16="http://schemas.microsoft.com/office/drawing/2014/main" xmlns="" id="{5BC5C2F5-4603-4F76-B014-8582489D3E11}"/>
              </a:ext>
            </a:extLst>
          </p:cNvPr>
          <p:cNvGraphicFramePr>
            <a:graphicFrameLocks noGrp="1"/>
          </p:cNvGraphicFramePr>
          <p:nvPr>
            <p:ph idx="1"/>
            <p:extLst>
              <p:ext uri="{D42A27DB-BD31-4B8C-83A1-F6EECF244321}">
                <p14:modId xmlns:p14="http://schemas.microsoft.com/office/powerpoint/2010/main" val="2804824915"/>
              </p:ext>
            </p:extLst>
          </p:nvPr>
        </p:nvGraphicFramePr>
        <p:xfrm>
          <a:off x="457200" y="1245394"/>
          <a:ext cx="8229600" cy="3632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a:extLst>
              <a:ext uri="{FF2B5EF4-FFF2-40B4-BE49-F238E27FC236}">
                <a16:creationId xmlns:a16="http://schemas.microsoft.com/office/drawing/2014/main" xmlns="" id="{1910919D-6706-41E8-96F4-3B65182BC6D6}"/>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2</a:t>
            </a:fld>
            <a:endParaRPr lang="nb-NO"/>
          </a:p>
        </p:txBody>
      </p:sp>
    </p:spTree>
    <p:extLst>
      <p:ext uri="{BB962C8B-B14F-4D97-AF65-F5344CB8AC3E}">
        <p14:creationId xmlns:p14="http://schemas.microsoft.com/office/powerpoint/2010/main" val="351426654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4D21FBE6-0ED3-4145-BFF9-EBDA9568967B}"/>
              </a:ext>
            </a:extLst>
          </p:cNvPr>
          <p:cNvSpPr>
            <a:spLocks noGrp="1"/>
          </p:cNvSpPr>
          <p:nvPr>
            <p:ph type="sldNum" sz="quarter" idx="13"/>
          </p:nvPr>
        </p:nvSpPr>
        <p:spPr>
          <a:prstGeom prst="rect">
            <a:avLst/>
          </a:prstGeom>
        </p:spPr>
        <p:txBody>
          <a:bodyPr/>
          <a:lstStyle>
            <a:lvl1pPr>
              <a:defRPr sz="750">
                <a:solidFill>
                  <a:srgbClr val="9B9B9B"/>
                </a:solidFill>
              </a:defRPr>
            </a:lvl1pPr>
          </a:lstStyle>
          <a:p>
            <a:fld id="{B806B648-4F38-4BDB-9200-C07F0DA5CFB1}" type="slidenum">
              <a:rPr lang="nb-NO" smtClean="0"/>
              <a:pPr/>
              <a:t>3</a:t>
            </a:fld>
            <a:endParaRPr lang="nb-NO"/>
          </a:p>
        </p:txBody>
      </p:sp>
      <p:sp>
        <p:nvSpPr>
          <p:cNvPr id="7" name="Plassholder for innhold 6">
            <a:extLst>
              <a:ext uri="{FF2B5EF4-FFF2-40B4-BE49-F238E27FC236}">
                <a16:creationId xmlns:a16="http://schemas.microsoft.com/office/drawing/2014/main" xmlns="" id="{7B629BE6-065D-46B2-A31A-3EAC1E0B3BFF}"/>
              </a:ext>
            </a:extLst>
          </p:cNvPr>
          <p:cNvSpPr>
            <a:spLocks noGrp="1"/>
          </p:cNvSpPr>
          <p:nvPr>
            <p:ph idx="1"/>
          </p:nvPr>
        </p:nvSpPr>
        <p:spPr/>
        <p:txBody>
          <a:bodyPr/>
          <a:lstStyle/>
          <a:p>
            <a:pPr algn="ctr"/>
            <a:r>
              <a:rPr lang="nb-NO" sz="1800" dirty="0"/>
              <a:t>Historikk og erfaring viser at:</a:t>
            </a:r>
          </a:p>
          <a:p>
            <a:pPr algn="ctr"/>
            <a:endParaRPr lang="nb-NO" dirty="0"/>
          </a:p>
          <a:p>
            <a:pPr algn="ctr"/>
            <a:r>
              <a:rPr lang="nb-NO" sz="7200" dirty="0"/>
              <a:t>90 – 95 % </a:t>
            </a:r>
          </a:p>
          <a:p>
            <a:pPr algn="ctr"/>
            <a:endParaRPr lang="nb-NO" dirty="0"/>
          </a:p>
          <a:p>
            <a:pPr algn="ctr"/>
            <a:endParaRPr lang="nb-NO" dirty="0"/>
          </a:p>
          <a:p>
            <a:pPr algn="ctr"/>
            <a:r>
              <a:rPr lang="nb-NO" sz="1800" dirty="0"/>
              <a:t>av avkastningen kommer fra strategisk allokering</a:t>
            </a:r>
          </a:p>
        </p:txBody>
      </p:sp>
      <p:sp>
        <p:nvSpPr>
          <p:cNvPr id="2" name="Tittel 1">
            <a:extLst>
              <a:ext uri="{FF2B5EF4-FFF2-40B4-BE49-F238E27FC236}">
                <a16:creationId xmlns:a16="http://schemas.microsoft.com/office/drawing/2014/main" xmlns="" id="{304EF9A9-C2B3-4B66-8F26-FC48410D4933}"/>
              </a:ext>
            </a:extLst>
          </p:cNvPr>
          <p:cNvSpPr>
            <a:spLocks noGrp="1"/>
          </p:cNvSpPr>
          <p:nvPr>
            <p:ph type="title"/>
          </p:nvPr>
        </p:nvSpPr>
        <p:spPr/>
        <p:txBody>
          <a:bodyPr/>
          <a:lstStyle/>
          <a:p>
            <a:r>
              <a:rPr lang="nb-NO" dirty="0"/>
              <a:t>Hva er den viktigste kilden til avkastning?</a:t>
            </a:r>
          </a:p>
        </p:txBody>
      </p:sp>
    </p:spTree>
    <p:extLst>
      <p:ext uri="{BB962C8B-B14F-4D97-AF65-F5344CB8AC3E}">
        <p14:creationId xmlns:p14="http://schemas.microsoft.com/office/powerpoint/2010/main" val="54251894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879B0DC-965F-4D03-9F93-C5A3A9AFC951}"/>
              </a:ext>
            </a:extLst>
          </p:cNvPr>
          <p:cNvSpPr>
            <a:spLocks noGrp="1"/>
          </p:cNvSpPr>
          <p:nvPr>
            <p:ph type="title"/>
          </p:nvPr>
        </p:nvSpPr>
        <p:spPr/>
        <p:txBody>
          <a:bodyPr/>
          <a:lstStyle/>
          <a:p>
            <a:r>
              <a:rPr lang="nb-NO" dirty="0"/>
              <a:t>Effekten av strategisk allokering</a:t>
            </a:r>
            <a:br>
              <a:rPr lang="nb-NO" dirty="0"/>
            </a:br>
            <a:r>
              <a:rPr lang="nb-NO" sz="1500" dirty="0"/>
              <a:t>Kunde med 10 % aksjeandel – men som er «verdens beste </a:t>
            </a:r>
            <a:r>
              <a:rPr lang="nb-NO" sz="1500" dirty="0" err="1"/>
              <a:t>fondsselektør</a:t>
            </a:r>
            <a:r>
              <a:rPr lang="nb-NO" sz="1500" dirty="0"/>
              <a:t>»</a:t>
            </a:r>
            <a:endParaRPr lang="nb-NO" b="0" dirty="0"/>
          </a:p>
        </p:txBody>
      </p:sp>
      <p:graphicFrame>
        <p:nvGraphicFramePr>
          <p:cNvPr id="5" name="Plassholder for innhold 4">
            <a:extLst>
              <a:ext uri="{FF2B5EF4-FFF2-40B4-BE49-F238E27FC236}">
                <a16:creationId xmlns:a16="http://schemas.microsoft.com/office/drawing/2014/main" xmlns="" id="{08C8459F-40D8-40D8-8091-B4B84273FF56}"/>
              </a:ext>
            </a:extLst>
          </p:cNvPr>
          <p:cNvGraphicFramePr>
            <a:graphicFrameLocks noGrp="1"/>
          </p:cNvGraphicFramePr>
          <p:nvPr>
            <p:ph idx="11"/>
            <p:extLst>
              <p:ext uri="{D42A27DB-BD31-4B8C-83A1-F6EECF244321}">
                <p14:modId xmlns:p14="http://schemas.microsoft.com/office/powerpoint/2010/main" val="2970003583"/>
              </p:ext>
            </p:extLst>
          </p:nvPr>
        </p:nvGraphicFramePr>
        <p:xfrm>
          <a:off x="457200" y="1245394"/>
          <a:ext cx="4039791" cy="3674269"/>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xmlns="" id="{2015555C-EB7F-44ED-8A5E-1ED1E28C8776}"/>
              </a:ext>
            </a:extLst>
          </p:cNvPr>
          <p:cNvSpPr txBox="1"/>
          <p:nvPr/>
        </p:nvSpPr>
        <p:spPr>
          <a:xfrm>
            <a:off x="7379494" y="5158860"/>
            <a:ext cx="2193131" cy="207749"/>
          </a:xfrm>
          <a:prstGeom prst="rect">
            <a:avLst/>
          </a:prstGeom>
          <a:noFill/>
        </p:spPr>
        <p:txBody>
          <a:bodyPr wrap="square" rtlCol="0">
            <a:spAutoFit/>
          </a:bodyPr>
          <a:lstStyle/>
          <a:p>
            <a:r>
              <a:rPr lang="nb-NO" sz="750" dirty="0">
                <a:solidFill>
                  <a:srgbClr val="000000"/>
                </a:solidFill>
              </a:rPr>
              <a:t>Årlig rebalansering</a:t>
            </a:r>
          </a:p>
        </p:txBody>
      </p:sp>
      <p:graphicFrame>
        <p:nvGraphicFramePr>
          <p:cNvPr id="8" name="Plassholder for innhold 7">
            <a:extLst>
              <a:ext uri="{FF2B5EF4-FFF2-40B4-BE49-F238E27FC236}">
                <a16:creationId xmlns:a16="http://schemas.microsoft.com/office/drawing/2014/main" xmlns="" id="{B83109F6-BE1C-4B41-995E-4AB34DE9A6A7}"/>
              </a:ext>
            </a:extLst>
          </p:cNvPr>
          <p:cNvGraphicFramePr>
            <a:graphicFrameLocks noGrp="1"/>
          </p:cNvGraphicFramePr>
          <p:nvPr>
            <p:ph idx="12"/>
            <p:extLst/>
          </p:nvPr>
        </p:nvGraphicFramePr>
        <p:xfrm>
          <a:off x="4638676" y="1245394"/>
          <a:ext cx="4040981" cy="3674269"/>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xmlns="" id="{C5285F16-34D2-4A6A-B1C0-EEF8B6C40786}"/>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4</a:t>
            </a:fld>
            <a:endParaRPr lang="nb-NO"/>
          </a:p>
        </p:txBody>
      </p:sp>
    </p:spTree>
    <p:extLst>
      <p:ext uri="{BB962C8B-B14F-4D97-AF65-F5344CB8AC3E}">
        <p14:creationId xmlns:p14="http://schemas.microsoft.com/office/powerpoint/2010/main" val="1778232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879B0DC-965F-4D03-9F93-C5A3A9AFC951}"/>
              </a:ext>
            </a:extLst>
          </p:cNvPr>
          <p:cNvSpPr>
            <a:spLocks noGrp="1"/>
          </p:cNvSpPr>
          <p:nvPr>
            <p:ph type="title"/>
          </p:nvPr>
        </p:nvSpPr>
        <p:spPr/>
        <p:txBody>
          <a:bodyPr/>
          <a:lstStyle/>
          <a:p>
            <a:r>
              <a:rPr lang="nb-NO" dirty="0"/>
              <a:t>Effekten av strategisk allokering</a:t>
            </a:r>
            <a:br>
              <a:rPr lang="nb-NO" dirty="0"/>
            </a:br>
            <a:r>
              <a:rPr lang="nb-NO" sz="1500" dirty="0"/>
              <a:t>Kunde med 50 % aksjeandel – men som er «en helt gjennomsnittlig </a:t>
            </a:r>
            <a:r>
              <a:rPr lang="nb-NO" sz="1500" dirty="0" err="1"/>
              <a:t>fondsselektør</a:t>
            </a:r>
            <a:r>
              <a:rPr lang="nb-NO" sz="1500" dirty="0"/>
              <a:t>»</a:t>
            </a:r>
            <a:endParaRPr lang="nb-NO" b="0" dirty="0"/>
          </a:p>
        </p:txBody>
      </p:sp>
      <p:graphicFrame>
        <p:nvGraphicFramePr>
          <p:cNvPr id="7" name="Plassholder for innhold 6">
            <a:extLst>
              <a:ext uri="{FF2B5EF4-FFF2-40B4-BE49-F238E27FC236}">
                <a16:creationId xmlns:a16="http://schemas.microsoft.com/office/drawing/2014/main" xmlns="" id="{9EA723A1-46A8-47B0-8E23-892E1F9F5B18}"/>
              </a:ext>
            </a:extLst>
          </p:cNvPr>
          <p:cNvGraphicFramePr>
            <a:graphicFrameLocks noGrp="1"/>
          </p:cNvGraphicFramePr>
          <p:nvPr>
            <p:ph idx="11"/>
            <p:extLst>
              <p:ext uri="{D42A27DB-BD31-4B8C-83A1-F6EECF244321}">
                <p14:modId xmlns:p14="http://schemas.microsoft.com/office/powerpoint/2010/main" val="164433789"/>
              </p:ext>
            </p:extLst>
          </p:nvPr>
        </p:nvGraphicFramePr>
        <p:xfrm>
          <a:off x="457200" y="1245394"/>
          <a:ext cx="4039791" cy="3674269"/>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Sylinder 1">
            <a:extLst>
              <a:ext uri="{FF2B5EF4-FFF2-40B4-BE49-F238E27FC236}">
                <a16:creationId xmlns:a16="http://schemas.microsoft.com/office/drawing/2014/main" xmlns="" id="{6AA9863D-3648-4EA2-BD1A-B8455E4B386B}"/>
              </a:ext>
            </a:extLst>
          </p:cNvPr>
          <p:cNvSpPr txBox="1"/>
          <p:nvPr/>
        </p:nvSpPr>
        <p:spPr>
          <a:xfrm>
            <a:off x="3059832" y="2097155"/>
            <a:ext cx="1159668" cy="22407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500" dirty="0">
                <a:solidFill>
                  <a:prstClr val="white"/>
                </a:solidFill>
              </a:rPr>
              <a:t>2010: ODIN Europa SMB (18,6%)</a:t>
            </a:r>
          </a:p>
          <a:p>
            <a:endParaRPr lang="nb-NO" sz="500" dirty="0">
              <a:solidFill>
                <a:prstClr val="white"/>
              </a:solidFill>
            </a:endParaRPr>
          </a:p>
          <a:p>
            <a:r>
              <a:rPr lang="nb-NO" sz="500" dirty="0">
                <a:solidFill>
                  <a:prstClr val="white"/>
                </a:solidFill>
              </a:rPr>
              <a:t>2011: ODIN EM (-17,8 %)</a:t>
            </a:r>
          </a:p>
          <a:p>
            <a:endParaRPr lang="nb-NO" sz="500" dirty="0">
              <a:solidFill>
                <a:prstClr val="white"/>
              </a:solidFill>
            </a:endParaRPr>
          </a:p>
          <a:p>
            <a:r>
              <a:rPr lang="nb-NO" sz="500" dirty="0">
                <a:solidFill>
                  <a:prstClr val="white"/>
                </a:solidFill>
              </a:rPr>
              <a:t>2012: ODIN Global (12,5%)</a:t>
            </a:r>
          </a:p>
          <a:p>
            <a:endParaRPr lang="nb-NO" sz="500" dirty="0">
              <a:solidFill>
                <a:prstClr val="white"/>
              </a:solidFill>
            </a:endParaRPr>
          </a:p>
          <a:p>
            <a:r>
              <a:rPr lang="nb-NO" sz="500" dirty="0">
                <a:solidFill>
                  <a:prstClr val="white"/>
                </a:solidFill>
              </a:rPr>
              <a:t>2013: ODIN Norden (31,2%)</a:t>
            </a:r>
          </a:p>
          <a:p>
            <a:endParaRPr lang="nb-NO" sz="500" dirty="0">
              <a:solidFill>
                <a:prstClr val="white"/>
              </a:solidFill>
            </a:endParaRPr>
          </a:p>
          <a:p>
            <a:r>
              <a:rPr lang="nb-NO" sz="500" dirty="0">
                <a:solidFill>
                  <a:prstClr val="white"/>
                </a:solidFill>
              </a:rPr>
              <a:t>2014: ODIN Norden (13,6%)</a:t>
            </a:r>
          </a:p>
          <a:p>
            <a:endParaRPr lang="nb-NO" sz="500" dirty="0">
              <a:solidFill>
                <a:prstClr val="white"/>
              </a:solidFill>
            </a:endParaRPr>
          </a:p>
          <a:p>
            <a:r>
              <a:rPr lang="nb-NO" sz="500" dirty="0">
                <a:solidFill>
                  <a:prstClr val="white"/>
                </a:solidFill>
              </a:rPr>
              <a:t>2015: ODIN Global (20,1 %)</a:t>
            </a:r>
          </a:p>
          <a:p>
            <a:endParaRPr lang="nb-NO" sz="500" dirty="0">
              <a:solidFill>
                <a:prstClr val="white"/>
              </a:solidFill>
            </a:endParaRPr>
          </a:p>
          <a:p>
            <a:r>
              <a:rPr lang="nb-NO" sz="500" dirty="0">
                <a:solidFill>
                  <a:prstClr val="white"/>
                </a:solidFill>
              </a:rPr>
              <a:t>2016: ODIN Finland (1,0 %)</a:t>
            </a:r>
          </a:p>
          <a:p>
            <a:endParaRPr lang="nb-NO" sz="500" dirty="0">
              <a:solidFill>
                <a:prstClr val="white"/>
              </a:solidFill>
            </a:endParaRPr>
          </a:p>
          <a:p>
            <a:r>
              <a:rPr lang="nb-NO" sz="500" dirty="0">
                <a:solidFill>
                  <a:prstClr val="white"/>
                </a:solidFill>
              </a:rPr>
              <a:t>2017: ODIN Global (20,9 %)</a:t>
            </a:r>
          </a:p>
          <a:p>
            <a:endParaRPr lang="nb-NO" sz="500" dirty="0">
              <a:solidFill>
                <a:srgbClr val="000000"/>
              </a:solidFill>
            </a:endParaRPr>
          </a:p>
        </p:txBody>
      </p:sp>
      <p:graphicFrame>
        <p:nvGraphicFramePr>
          <p:cNvPr id="9" name="Plassholder for innhold 8">
            <a:extLst>
              <a:ext uri="{FF2B5EF4-FFF2-40B4-BE49-F238E27FC236}">
                <a16:creationId xmlns:a16="http://schemas.microsoft.com/office/drawing/2014/main" xmlns="" id="{F01CE800-4D93-49F8-8695-2D666F225F2C}"/>
              </a:ext>
            </a:extLst>
          </p:cNvPr>
          <p:cNvGraphicFramePr>
            <a:graphicFrameLocks noGrp="1"/>
          </p:cNvGraphicFramePr>
          <p:nvPr>
            <p:ph idx="12"/>
            <p:extLst/>
          </p:nvPr>
        </p:nvGraphicFramePr>
        <p:xfrm>
          <a:off x="4638676" y="1245394"/>
          <a:ext cx="4040981" cy="3674269"/>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xmlns="" id="{4EE9913A-7A9B-4582-9E0C-1E6F3548D933}"/>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5</a:t>
            </a:fld>
            <a:endParaRPr lang="nb-NO"/>
          </a:p>
        </p:txBody>
      </p:sp>
    </p:spTree>
    <p:extLst>
      <p:ext uri="{BB962C8B-B14F-4D97-AF65-F5344CB8AC3E}">
        <p14:creationId xmlns:p14="http://schemas.microsoft.com/office/powerpoint/2010/main" val="3430780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xmlns="" id="{9CA680A0-8585-4DF0-85F8-0295BB5D4F37}"/>
              </a:ext>
            </a:extLst>
          </p:cNvPr>
          <p:cNvSpPr>
            <a:spLocks noGrp="1"/>
          </p:cNvSpPr>
          <p:nvPr>
            <p:ph type="title"/>
          </p:nvPr>
        </p:nvSpPr>
        <p:spPr/>
        <p:txBody>
          <a:bodyPr/>
          <a:lstStyle/>
          <a:p>
            <a:r>
              <a:rPr lang="nb-NO" dirty="0"/>
              <a:t>Hvordan oppnå en god langsiktig avkastning?</a:t>
            </a:r>
          </a:p>
        </p:txBody>
      </p:sp>
      <p:graphicFrame>
        <p:nvGraphicFramePr>
          <p:cNvPr id="10" name="Plassholder for innhold 9">
            <a:extLst>
              <a:ext uri="{FF2B5EF4-FFF2-40B4-BE49-F238E27FC236}">
                <a16:creationId xmlns:a16="http://schemas.microsoft.com/office/drawing/2014/main" xmlns="" id="{5BC5C2F5-4603-4F76-B014-8582489D3E11}"/>
              </a:ext>
            </a:extLst>
          </p:cNvPr>
          <p:cNvGraphicFramePr>
            <a:graphicFrameLocks noGrp="1"/>
          </p:cNvGraphicFramePr>
          <p:nvPr>
            <p:ph idx="1"/>
            <p:extLst>
              <p:ext uri="{D42A27DB-BD31-4B8C-83A1-F6EECF244321}">
                <p14:modId xmlns:p14="http://schemas.microsoft.com/office/powerpoint/2010/main" val="1492593764"/>
              </p:ext>
            </p:extLst>
          </p:nvPr>
        </p:nvGraphicFramePr>
        <p:xfrm>
          <a:off x="457200" y="1245394"/>
          <a:ext cx="8229600" cy="3632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a:extLst>
              <a:ext uri="{FF2B5EF4-FFF2-40B4-BE49-F238E27FC236}">
                <a16:creationId xmlns:a16="http://schemas.microsoft.com/office/drawing/2014/main" xmlns="" id="{24C9FE73-DFEA-429C-8131-F9FAFD70452B}"/>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6</a:t>
            </a:fld>
            <a:endParaRPr lang="nb-NO"/>
          </a:p>
        </p:txBody>
      </p:sp>
    </p:spTree>
    <p:extLst>
      <p:ext uri="{BB962C8B-B14F-4D97-AF65-F5344CB8AC3E}">
        <p14:creationId xmlns:p14="http://schemas.microsoft.com/office/powerpoint/2010/main" val="22081724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7A14F16-6639-4230-B20A-81DE896AD93F}"/>
              </a:ext>
            </a:extLst>
          </p:cNvPr>
          <p:cNvSpPr>
            <a:spLocks noGrp="1"/>
          </p:cNvSpPr>
          <p:nvPr>
            <p:ph type="title"/>
          </p:nvPr>
        </p:nvSpPr>
        <p:spPr/>
        <p:txBody>
          <a:bodyPr/>
          <a:lstStyle/>
          <a:p>
            <a:r>
              <a:rPr lang="nb-NO" dirty="0"/>
              <a:t>Rebalansering</a:t>
            </a:r>
          </a:p>
        </p:txBody>
      </p:sp>
      <p:sp>
        <p:nvSpPr>
          <p:cNvPr id="5" name="Plassholder for innhold 4">
            <a:extLst>
              <a:ext uri="{FF2B5EF4-FFF2-40B4-BE49-F238E27FC236}">
                <a16:creationId xmlns:a16="http://schemas.microsoft.com/office/drawing/2014/main" xmlns="" id="{EDAC6585-A680-4E4B-9FE0-45F15EFD245F}"/>
              </a:ext>
            </a:extLst>
          </p:cNvPr>
          <p:cNvSpPr>
            <a:spLocks noGrp="1"/>
          </p:cNvSpPr>
          <p:nvPr>
            <p:ph idx="11"/>
          </p:nvPr>
        </p:nvSpPr>
        <p:spPr>
          <a:xfrm>
            <a:off x="457200" y="1245873"/>
            <a:ext cx="5664574" cy="3673502"/>
          </a:xfrm>
        </p:spPr>
        <p:txBody>
          <a:bodyPr/>
          <a:lstStyle/>
          <a:p>
            <a:pPr marL="257175" indent="-257175">
              <a:buFont typeface="Arial" panose="020B0604020202020204" pitchFamily="34" charset="0"/>
              <a:buChar char="•"/>
            </a:pPr>
            <a:r>
              <a:rPr lang="nb-NO" dirty="0"/>
              <a:t>Aksjer og renter gir ulik avkastning – det betyr at sammensetningen i portefølje endres over tid</a:t>
            </a:r>
          </a:p>
          <a:p>
            <a:pPr marL="257175" indent="-257175">
              <a:buFont typeface="Arial" panose="020B0604020202020204" pitchFamily="34" charset="0"/>
              <a:buChar char="•"/>
            </a:pPr>
            <a:endParaRPr lang="nb-NO" dirty="0"/>
          </a:p>
          <a:p>
            <a:pPr marL="257175" indent="-257175">
              <a:buFont typeface="Arial" panose="020B0604020202020204" pitchFamily="34" charset="0"/>
              <a:buChar char="•"/>
            </a:pPr>
            <a:r>
              <a:rPr lang="nb-NO" dirty="0"/>
              <a:t>Å rebalansere porteføljen tilbake til strategiske vekter sikrer disiplin i forvaltningen ved at man hele tiden har riktig risiko i henhold til investeringsplanen</a:t>
            </a:r>
          </a:p>
          <a:p>
            <a:pPr marL="257175" indent="-257175">
              <a:buFont typeface="Arial" panose="020B0604020202020204" pitchFamily="34" charset="0"/>
              <a:buChar char="•"/>
            </a:pPr>
            <a:endParaRPr lang="nb-NO" dirty="0"/>
          </a:p>
          <a:p>
            <a:pPr marL="257175" indent="-257175">
              <a:buFont typeface="Arial" panose="020B0604020202020204" pitchFamily="34" charset="0"/>
              <a:buChar char="•"/>
            </a:pPr>
            <a:r>
              <a:rPr lang="nb-NO" dirty="0"/>
              <a:t>Ved å holde seg til en strategisk portefølje som rebalanseres vil man bli «tvunget» til å kjøpe aksjer når aksjemarkedet faller og å selge aksjer når aksjemarkedet stiger</a:t>
            </a:r>
          </a:p>
          <a:p>
            <a:pPr marL="257175" indent="-257175">
              <a:buFont typeface="Arial" panose="020B0604020202020204" pitchFamily="34" charset="0"/>
              <a:buChar char="•"/>
            </a:pPr>
            <a:endParaRPr lang="nb-NO" dirty="0"/>
          </a:p>
          <a:p>
            <a:pPr marL="257175" indent="-257175">
              <a:buFont typeface="Arial" panose="020B0604020202020204" pitchFamily="34" charset="0"/>
              <a:buChar char="•"/>
            </a:pPr>
            <a:r>
              <a:rPr lang="nb-NO" dirty="0"/>
              <a:t>Dersom porteføljen ikke rebalanseres risikerer man større svingninger og potensielt lavere avkastning</a:t>
            </a:r>
          </a:p>
          <a:p>
            <a:endParaRPr lang="nb-NO" dirty="0"/>
          </a:p>
        </p:txBody>
      </p:sp>
      <p:graphicFrame>
        <p:nvGraphicFramePr>
          <p:cNvPr id="7" name="Plassholder for innhold 9">
            <a:extLst>
              <a:ext uri="{FF2B5EF4-FFF2-40B4-BE49-F238E27FC236}">
                <a16:creationId xmlns:a16="http://schemas.microsoft.com/office/drawing/2014/main" xmlns="" id="{6B67745F-059D-43B5-8771-06BD32245139}"/>
              </a:ext>
            </a:extLst>
          </p:cNvPr>
          <p:cNvGraphicFramePr>
            <a:graphicFrameLocks/>
          </p:cNvGraphicFramePr>
          <p:nvPr>
            <p:extLst>
              <p:ext uri="{D42A27DB-BD31-4B8C-83A1-F6EECF244321}">
                <p14:modId xmlns:p14="http://schemas.microsoft.com/office/powerpoint/2010/main" val="18139808"/>
              </p:ext>
            </p:extLst>
          </p:nvPr>
        </p:nvGraphicFramePr>
        <p:xfrm>
          <a:off x="5980579" y="524386"/>
          <a:ext cx="2659156" cy="2828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Plassholder for innhold 10">
            <a:extLst>
              <a:ext uri="{FF2B5EF4-FFF2-40B4-BE49-F238E27FC236}">
                <a16:creationId xmlns:a16="http://schemas.microsoft.com/office/drawing/2014/main" xmlns="" id="{6204C466-A844-4581-8FC5-072FE82544E9}"/>
              </a:ext>
            </a:extLst>
          </p:cNvPr>
          <p:cNvGraphicFramePr>
            <a:graphicFrameLocks/>
          </p:cNvGraphicFramePr>
          <p:nvPr>
            <p:extLst>
              <p:ext uri="{D42A27DB-BD31-4B8C-83A1-F6EECF244321}">
                <p14:modId xmlns:p14="http://schemas.microsoft.com/office/powerpoint/2010/main" val="455020438"/>
              </p:ext>
            </p:extLst>
          </p:nvPr>
        </p:nvGraphicFramePr>
        <p:xfrm>
          <a:off x="6026860" y="2600605"/>
          <a:ext cx="2659940" cy="2828645"/>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xmlns="" id="{CC0963B2-53F8-4DD8-A9E0-B00A47A28579}"/>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7</a:t>
            </a:fld>
            <a:endParaRPr lang="nb-NO"/>
          </a:p>
        </p:txBody>
      </p:sp>
    </p:spTree>
    <p:extLst>
      <p:ext uri="{BB962C8B-B14F-4D97-AF65-F5344CB8AC3E}">
        <p14:creationId xmlns:p14="http://schemas.microsoft.com/office/powerpoint/2010/main" val="290085950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xmlns="" id="{9CA680A0-8585-4DF0-85F8-0295BB5D4F37}"/>
              </a:ext>
            </a:extLst>
          </p:cNvPr>
          <p:cNvSpPr>
            <a:spLocks noGrp="1"/>
          </p:cNvSpPr>
          <p:nvPr>
            <p:ph type="title"/>
          </p:nvPr>
        </p:nvSpPr>
        <p:spPr/>
        <p:txBody>
          <a:bodyPr/>
          <a:lstStyle/>
          <a:p>
            <a:r>
              <a:rPr lang="nb-NO" dirty="0"/>
              <a:t>Hvordan oppnå en god langsiktig avkastning?</a:t>
            </a:r>
          </a:p>
        </p:txBody>
      </p:sp>
      <p:graphicFrame>
        <p:nvGraphicFramePr>
          <p:cNvPr id="10" name="Plassholder for innhold 9">
            <a:extLst>
              <a:ext uri="{FF2B5EF4-FFF2-40B4-BE49-F238E27FC236}">
                <a16:creationId xmlns:a16="http://schemas.microsoft.com/office/drawing/2014/main" xmlns="" id="{5BC5C2F5-4603-4F76-B014-8582489D3E11}"/>
              </a:ext>
            </a:extLst>
          </p:cNvPr>
          <p:cNvGraphicFramePr>
            <a:graphicFrameLocks noGrp="1"/>
          </p:cNvGraphicFramePr>
          <p:nvPr>
            <p:ph idx="1"/>
            <p:extLst>
              <p:ext uri="{D42A27DB-BD31-4B8C-83A1-F6EECF244321}">
                <p14:modId xmlns:p14="http://schemas.microsoft.com/office/powerpoint/2010/main" val="4179026374"/>
              </p:ext>
            </p:extLst>
          </p:nvPr>
        </p:nvGraphicFramePr>
        <p:xfrm>
          <a:off x="457200" y="1245394"/>
          <a:ext cx="8229600" cy="3632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a:extLst>
              <a:ext uri="{FF2B5EF4-FFF2-40B4-BE49-F238E27FC236}">
                <a16:creationId xmlns:a16="http://schemas.microsoft.com/office/drawing/2014/main" xmlns="" id="{3B129A5E-254E-4BF4-A276-59482ED948B9}"/>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8</a:t>
            </a:fld>
            <a:endParaRPr lang="nb-NO"/>
          </a:p>
        </p:txBody>
      </p:sp>
    </p:spTree>
    <p:extLst>
      <p:ext uri="{BB962C8B-B14F-4D97-AF65-F5344CB8AC3E}">
        <p14:creationId xmlns:p14="http://schemas.microsoft.com/office/powerpoint/2010/main" val="82846843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5E1A713-4B55-419D-8D5B-A8D3227F7595}"/>
              </a:ext>
            </a:extLst>
          </p:cNvPr>
          <p:cNvSpPr>
            <a:spLocks noGrp="1"/>
          </p:cNvSpPr>
          <p:nvPr>
            <p:ph type="title"/>
          </p:nvPr>
        </p:nvSpPr>
        <p:spPr/>
        <p:txBody>
          <a:bodyPr/>
          <a:lstStyle/>
          <a:p>
            <a:r>
              <a:rPr lang="nb-NO" dirty="0"/>
              <a:t>Forvaltningshonorar har en betydning for avkastningen</a:t>
            </a:r>
          </a:p>
        </p:txBody>
      </p:sp>
      <p:graphicFrame>
        <p:nvGraphicFramePr>
          <p:cNvPr id="8" name="Plassholder for innhold 7">
            <a:extLst>
              <a:ext uri="{FF2B5EF4-FFF2-40B4-BE49-F238E27FC236}">
                <a16:creationId xmlns:a16="http://schemas.microsoft.com/office/drawing/2014/main" xmlns="" id="{431CC64B-5D70-4018-B36A-693798C05FA5}"/>
              </a:ext>
            </a:extLst>
          </p:cNvPr>
          <p:cNvGraphicFramePr>
            <a:graphicFrameLocks noGrp="1"/>
          </p:cNvGraphicFramePr>
          <p:nvPr>
            <p:ph idx="1"/>
            <p:extLst/>
          </p:nvPr>
        </p:nvGraphicFramePr>
        <p:xfrm>
          <a:off x="457200" y="1245394"/>
          <a:ext cx="8229600" cy="3632597"/>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Sylinder 8">
            <a:extLst>
              <a:ext uri="{FF2B5EF4-FFF2-40B4-BE49-F238E27FC236}">
                <a16:creationId xmlns:a16="http://schemas.microsoft.com/office/drawing/2014/main" xmlns="" id="{847522A0-AAE8-4CE3-A34E-9F12050D49DC}"/>
              </a:ext>
            </a:extLst>
          </p:cNvPr>
          <p:cNvSpPr txBox="1"/>
          <p:nvPr/>
        </p:nvSpPr>
        <p:spPr>
          <a:xfrm>
            <a:off x="1267394" y="1373182"/>
            <a:ext cx="3931389" cy="2250616"/>
          </a:xfrm>
          <a:prstGeom prst="rect">
            <a:avLst/>
          </a:prstGeom>
          <a:noFill/>
        </p:spPr>
        <p:txBody>
          <a:bodyPr wrap="square" rtlCol="0">
            <a:spAutoFit/>
          </a:bodyPr>
          <a:lstStyle/>
          <a:p>
            <a:r>
              <a:rPr lang="nb-NO" sz="825" i="1" dirty="0">
                <a:solidFill>
                  <a:srgbClr val="005575"/>
                </a:solidFill>
              </a:rPr>
              <a:t>Forutsetninger:</a:t>
            </a:r>
          </a:p>
          <a:p>
            <a:endParaRPr lang="nb-NO" sz="825" i="1" dirty="0">
              <a:solidFill>
                <a:srgbClr val="005575"/>
              </a:solidFill>
            </a:endParaRPr>
          </a:p>
          <a:p>
            <a:r>
              <a:rPr lang="nb-NO" sz="825" i="1" dirty="0">
                <a:solidFill>
                  <a:srgbClr val="005575"/>
                </a:solidFill>
              </a:rPr>
              <a:t>Investering på 5 mill. – fordelt på 50 % i rentefond og 50 % i aksjefond</a:t>
            </a:r>
          </a:p>
          <a:p>
            <a:r>
              <a:rPr lang="nb-NO" sz="825" i="1" dirty="0">
                <a:solidFill>
                  <a:srgbClr val="005575"/>
                </a:solidFill>
              </a:rPr>
              <a:t>Forventet avkastning i aksjefond: 7 % pr. år</a:t>
            </a:r>
          </a:p>
          <a:p>
            <a:r>
              <a:rPr lang="nb-NO" sz="825" i="1" dirty="0">
                <a:solidFill>
                  <a:srgbClr val="005575"/>
                </a:solidFill>
              </a:rPr>
              <a:t>Forventet avkastning i rentefond: 2,5 % pr. år</a:t>
            </a:r>
          </a:p>
          <a:p>
            <a:endParaRPr lang="nb-NO" sz="825" i="1" dirty="0">
              <a:solidFill>
                <a:srgbClr val="005575"/>
              </a:solidFill>
            </a:endParaRPr>
          </a:p>
          <a:p>
            <a:r>
              <a:rPr lang="nb-NO" sz="825" b="1" i="1" dirty="0">
                <a:solidFill>
                  <a:srgbClr val="005575"/>
                </a:solidFill>
              </a:rPr>
              <a:t>Honorarstruktur hos uavhengig rådgiver:</a:t>
            </a:r>
          </a:p>
          <a:p>
            <a:r>
              <a:rPr lang="nb-NO" sz="825" i="1" dirty="0">
                <a:solidFill>
                  <a:srgbClr val="005575"/>
                </a:solidFill>
              </a:rPr>
              <a:t>Skiller mellom rådgivningshonorar, forvaltningshonorar og underliggende aksje- og renteeksponering. Totalt forvaltningshonorar: 1,56 % pr. år</a:t>
            </a:r>
          </a:p>
          <a:p>
            <a:endParaRPr lang="nb-NO" sz="825" i="1" dirty="0">
              <a:solidFill>
                <a:srgbClr val="005575"/>
              </a:solidFill>
            </a:endParaRPr>
          </a:p>
          <a:p>
            <a:r>
              <a:rPr lang="nb-NO" sz="825" b="1" i="1" dirty="0">
                <a:solidFill>
                  <a:srgbClr val="005575"/>
                </a:solidFill>
              </a:rPr>
              <a:t>Honorarstruktur hos ODIN:</a:t>
            </a:r>
          </a:p>
          <a:p>
            <a:r>
              <a:rPr lang="nb-NO" sz="825" i="1" dirty="0">
                <a:solidFill>
                  <a:srgbClr val="005575"/>
                </a:solidFill>
              </a:rPr>
              <a:t>ODIN Aksje B: 1,0 % pr. år</a:t>
            </a:r>
          </a:p>
          <a:p>
            <a:r>
              <a:rPr lang="nb-NO" sz="825" i="1" dirty="0">
                <a:solidFill>
                  <a:srgbClr val="005575"/>
                </a:solidFill>
              </a:rPr>
              <a:t>ODIN Rente B: 0,3 % pr. år</a:t>
            </a:r>
          </a:p>
          <a:p>
            <a:r>
              <a:rPr lang="nb-NO" sz="825" i="1" dirty="0">
                <a:solidFill>
                  <a:srgbClr val="005575"/>
                </a:solidFill>
              </a:rPr>
              <a:t>Vektet forvaltningshonorar/ honorar for underliggende eksponering: 0,65 % pr. år</a:t>
            </a:r>
          </a:p>
          <a:p>
            <a:r>
              <a:rPr lang="nb-NO" sz="825" i="1" dirty="0">
                <a:solidFill>
                  <a:srgbClr val="005575"/>
                </a:solidFill>
              </a:rPr>
              <a:t>Rådgivning har ingen kostnad</a:t>
            </a:r>
          </a:p>
          <a:p>
            <a:endParaRPr lang="nb-NO" sz="825" i="1" dirty="0">
              <a:solidFill>
                <a:srgbClr val="005575"/>
              </a:solidFill>
            </a:endParaRPr>
          </a:p>
        </p:txBody>
      </p:sp>
      <p:sp>
        <p:nvSpPr>
          <p:cNvPr id="5" name="Slide Number Placeholder 5">
            <a:extLst>
              <a:ext uri="{FF2B5EF4-FFF2-40B4-BE49-F238E27FC236}">
                <a16:creationId xmlns:a16="http://schemas.microsoft.com/office/drawing/2014/main" xmlns="" id="{F924FA23-837F-435A-94EF-7971D8705B0A}"/>
              </a:ext>
            </a:extLst>
          </p:cNvPr>
          <p:cNvSpPr>
            <a:spLocks noGrp="1"/>
          </p:cNvSpPr>
          <p:nvPr>
            <p:ph type="sldNum" sz="quarter" idx="13"/>
          </p:nvPr>
        </p:nvSpPr>
        <p:spPr>
          <a:xfrm>
            <a:off x="317989" y="5185217"/>
            <a:ext cx="594947" cy="244037"/>
          </a:xfrm>
          <a:prstGeom prst="rect">
            <a:avLst/>
          </a:prstGeom>
        </p:spPr>
        <p:txBody>
          <a:bodyPr/>
          <a:lstStyle>
            <a:lvl1pPr>
              <a:defRPr sz="750">
                <a:solidFill>
                  <a:srgbClr val="9B9B9B"/>
                </a:solidFill>
              </a:defRPr>
            </a:lvl1pPr>
          </a:lstStyle>
          <a:p>
            <a:fld id="{B806B648-4F38-4BDB-9200-C07F0DA5CFB1}" type="slidenum">
              <a:rPr lang="nb-NO" smtClean="0"/>
              <a:pPr/>
              <a:t>9</a:t>
            </a:fld>
            <a:endParaRPr lang="nb-NO"/>
          </a:p>
        </p:txBody>
      </p:sp>
    </p:spTree>
    <p:extLst>
      <p:ext uri="{BB962C8B-B14F-4D97-AF65-F5344CB8AC3E}">
        <p14:creationId xmlns:p14="http://schemas.microsoft.com/office/powerpoint/2010/main" val="252623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4.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5.xml><?xml version="1.0" encoding="utf-8"?>
<p:tagLst xmlns:a="http://schemas.openxmlformats.org/drawingml/2006/main" xmlns:r="http://schemas.openxmlformats.org/officeDocument/2006/relationships" xmlns:p="http://schemas.openxmlformats.org/presentationml/2006/main">
  <p:tag name="TAG_LANGUAGETEXTBOX" val="Eng US"/>
</p:tagLst>
</file>

<file path=ppt/theme/theme1.xml><?xml version="1.0" encoding="utf-8"?>
<a:theme xmlns:a="http://schemas.openxmlformats.org/drawingml/2006/main" name="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2.xml><?xml version="1.0" encoding="utf-8"?>
<a:theme xmlns:a="http://schemas.openxmlformats.org/drawingml/2006/main" name="35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marL="0" indent="0" fontAlgn="auto">
          <a:spcAft>
            <a:spcPts val="0"/>
          </a:spcAft>
          <a:buNone/>
          <a:defRPr sz="900" b="1" dirty="0">
            <a:solidFill>
              <a:srgbClr val="8B8A8D"/>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3.xml><?xml version="1.0" encoding="utf-8"?>
<a:theme xmlns:a="http://schemas.openxmlformats.org/drawingml/2006/main" name="39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marL="0" indent="0" fontAlgn="auto">
          <a:spcAft>
            <a:spcPts val="0"/>
          </a:spcAft>
          <a:buNone/>
          <a:defRPr sz="900" b="1" dirty="0">
            <a:solidFill>
              <a:srgbClr val="8B8A8D"/>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4.xml><?xml version="1.0" encoding="utf-8"?>
<a:theme xmlns:a="http://schemas.openxmlformats.org/drawingml/2006/main" name="5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5.xml><?xml version="1.0" encoding="utf-8"?>
<a:theme xmlns:a="http://schemas.openxmlformats.org/drawingml/2006/main" name="1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6.xml><?xml version="1.0" encoding="utf-8"?>
<a:theme xmlns:a="http://schemas.openxmlformats.org/drawingml/2006/main" name="Tema1">
  <a:themeElements>
    <a:clrScheme name="ODIN farger">
      <a:dk1>
        <a:srgbClr val="000000"/>
      </a:dk1>
      <a:lt1>
        <a:sysClr val="window" lastClr="FFFFFF"/>
      </a:lt1>
      <a:dk2>
        <a:srgbClr val="A3C7D3"/>
      </a:dk2>
      <a:lt2>
        <a:srgbClr val="EEECE1"/>
      </a:lt2>
      <a:accent1>
        <a:srgbClr val="005575"/>
      </a:accent1>
      <a:accent2>
        <a:srgbClr val="9D9D9C"/>
      </a:accent2>
      <a:accent3>
        <a:srgbClr val="0F76A9"/>
      </a:accent3>
      <a:accent4>
        <a:srgbClr val="7BAFDE"/>
      </a:accent4>
      <a:accent5>
        <a:srgbClr val="00747C"/>
      </a:accent5>
      <a:accent6>
        <a:srgbClr val="516953"/>
      </a:accent6>
      <a:hlink>
        <a:srgbClr val="000000"/>
      </a:hlink>
      <a:folHlink>
        <a:srgbClr val="877E72"/>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a1" id="{BEB695BB-F345-4A02-986C-C3F43A886744}" vid="{80E758D4-9F4F-4395-8099-8F965ADE087B}"/>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15521</TotalTime>
  <Words>2366</Words>
  <Application>Microsoft Office PowerPoint</Application>
  <PresentationFormat>Skjermfremvisning (16:10)</PresentationFormat>
  <Paragraphs>210</Paragraphs>
  <Slides>11</Slides>
  <Notes>11</Notes>
  <HiddenSlides>0</HiddenSlides>
  <MMClips>0</MMClips>
  <ScaleCrop>false</ScaleCrop>
  <HeadingPairs>
    <vt:vector size="6" baseType="variant">
      <vt:variant>
        <vt:lpstr>Brukte skrifter</vt:lpstr>
      </vt:variant>
      <vt:variant>
        <vt:i4>4</vt:i4>
      </vt:variant>
      <vt:variant>
        <vt:lpstr>Tema</vt:lpstr>
      </vt:variant>
      <vt:variant>
        <vt:i4>6</vt:i4>
      </vt:variant>
      <vt:variant>
        <vt:lpstr>Lysbildetitler</vt:lpstr>
      </vt:variant>
      <vt:variant>
        <vt:i4>11</vt:i4>
      </vt:variant>
    </vt:vector>
  </HeadingPairs>
  <TitlesOfParts>
    <vt:vector size="21" baseType="lpstr">
      <vt:lpstr>Arial Unicode MS</vt:lpstr>
      <vt:lpstr>ＭＳ Ｐゴシック</vt:lpstr>
      <vt:lpstr>Arial</vt:lpstr>
      <vt:lpstr>Calibri</vt:lpstr>
      <vt:lpstr>Nordea</vt:lpstr>
      <vt:lpstr>35_Nordea</vt:lpstr>
      <vt:lpstr>39_Nordea</vt:lpstr>
      <vt:lpstr>5_Nordea</vt:lpstr>
      <vt:lpstr>1_Nordea</vt:lpstr>
      <vt:lpstr>Tema1</vt:lpstr>
      <vt:lpstr>Det finnes ingen gratis lunsj  </vt:lpstr>
      <vt:lpstr>Hvordan oppnå en gratis lunsj?</vt:lpstr>
      <vt:lpstr>Hva er den viktigste kilden til avkastning?</vt:lpstr>
      <vt:lpstr>Effekten av strategisk allokering Kunde med 10 % aksjeandel – men som er «verdens beste fondsselektør»</vt:lpstr>
      <vt:lpstr>Effekten av strategisk allokering Kunde med 50 % aksjeandel – men som er «en helt gjennomsnittlig fondsselektør»</vt:lpstr>
      <vt:lpstr>Hvordan oppnå en god langsiktig avkastning?</vt:lpstr>
      <vt:lpstr>Rebalansering</vt:lpstr>
      <vt:lpstr>Hvordan oppnå en god langsiktig avkastning?</vt:lpstr>
      <vt:lpstr>Forvaltningshonorar har en betydning for avkastningen</vt:lpstr>
      <vt:lpstr>En gratis lunsj… …Består ikke av trading, spekulasjon og timing – Men faktorer som kan kontrolleres:</vt:lpstr>
      <vt:lpstr>PowerPoint-presentasjon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Skaug</dc:creator>
  <cp:lastModifiedBy>Utlån</cp:lastModifiedBy>
  <cp:revision>55</cp:revision>
  <dcterms:created xsi:type="dcterms:W3CDTF">2018-08-24T09:22:17Z</dcterms:created>
  <dcterms:modified xsi:type="dcterms:W3CDTF">2018-10-17T12:16:22Z</dcterms:modified>
</cp:coreProperties>
</file>